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1" r:id="rId2"/>
  </p:sldMasterIdLst>
  <p:notesMasterIdLst>
    <p:notesMasterId r:id="rId26"/>
  </p:notesMasterIdLst>
  <p:sldIdLst>
    <p:sldId id="266" r:id="rId3"/>
    <p:sldId id="287" r:id="rId4"/>
    <p:sldId id="289" r:id="rId5"/>
    <p:sldId id="297" r:id="rId6"/>
    <p:sldId id="298" r:id="rId7"/>
    <p:sldId id="299" r:id="rId8"/>
    <p:sldId id="301" r:id="rId9"/>
    <p:sldId id="300" r:id="rId10"/>
    <p:sldId id="302" r:id="rId11"/>
    <p:sldId id="315" r:id="rId12"/>
    <p:sldId id="309" r:id="rId13"/>
    <p:sldId id="310" r:id="rId14"/>
    <p:sldId id="311" r:id="rId15"/>
    <p:sldId id="316" r:id="rId16"/>
    <p:sldId id="312" r:id="rId17"/>
    <p:sldId id="313" r:id="rId18"/>
    <p:sldId id="314" r:id="rId19"/>
    <p:sldId id="318" r:id="rId20"/>
    <p:sldId id="319" r:id="rId21"/>
    <p:sldId id="323" r:id="rId22"/>
    <p:sldId id="320" r:id="rId23"/>
    <p:sldId id="321" r:id="rId24"/>
    <p:sldId id="3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498D0-35E3-4CD0-B7CE-1252BB39171C}">
          <p14:sldIdLst>
            <p14:sldId id="266"/>
            <p14:sldId id="287"/>
            <p14:sldId id="289"/>
            <p14:sldId id="297"/>
            <p14:sldId id="298"/>
            <p14:sldId id="299"/>
            <p14:sldId id="301"/>
            <p14:sldId id="300"/>
            <p14:sldId id="302"/>
            <p14:sldId id="315"/>
            <p14:sldId id="309"/>
            <p14:sldId id="310"/>
            <p14:sldId id="311"/>
            <p14:sldId id="316"/>
            <p14:sldId id="312"/>
            <p14:sldId id="313"/>
            <p14:sldId id="314"/>
            <p14:sldId id="318"/>
            <p14:sldId id="319"/>
            <p14:sldId id="323"/>
            <p14:sldId id="320"/>
            <p14:sldId id="321"/>
            <p14:sldId id="322"/>
          </p14:sldIdLst>
        </p14:section>
        <p14:section name="Untitled Section" id="{F989A9A9-2E12-4652-A49D-0A83983E18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6372" autoAdjust="0"/>
  </p:normalViewPr>
  <p:slideViewPr>
    <p:cSldViewPr>
      <p:cViewPr varScale="1">
        <p:scale>
          <a:sx n="58" d="100"/>
          <a:sy n="58" d="100"/>
        </p:scale>
        <p:origin x="654" y="66"/>
      </p:cViewPr>
      <p:guideLst>
        <p:guide orient="horz" pos="220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6:59:21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6007 282 0,'0'0'6'0,"0"0"5"16,-9-3 0-16,9 3 3 15,0 0-2-15,0 0 4 16,-8 0 3-16,8 0 2 15,17-2-7-15,6-8-2 16,7-7-1-16,12-12 1 0,15-14 0 16,16-15-2-16,14-5-2 15,9-17-2-15,4 1 0 16,7-2-2-16,2 1 1 0,-10 6-2 16,1 9-1-1,-15 11 0-15,-13 10-1 0,-13 8 1 16,-12 9 0-16,-11 10 0 15,-7 5-1-15,-14 4 1 0,-6 6 0 16,-9 2-2-16,0 0 0 16,0 0 0-16,0 0-8 15,-2 7-11-15,-5 1-24 16,-3 7-44-16,2 4 0 16</inkml:trace>
  <inkml:trace contextRef="#ctx0" brushRef="#br0" timeOffset="416.9817">2527 6991 246 0,'0'0'9'0,"0"0"6"16,5 0 3-16,-5 0 5 15,18 0 2-15,2-10 2 16,8-6 3-16,11-8 1 16,11-13-7-16,20-13-6 15,9-9-3-15,21-18-4 0,11-7-3 16,8-5-1-16,5-3-3 16,-2 9-4-16,-7 8 0 15,-13 14-2-15,-20 13-10 0,-7 5-60 16,-20 33-14-16</inkml:trace>
  <inkml:trace contextRef="#ctx0" brushRef="#br0" timeOffset="10214.7788">2329 8361 194 0,'0'0'6'16,"0"0"-1"-16,0 0 3 15,0 0 3-15,-11-5 6 0,11 5 5 16,0 0 2-16,13-16 3 16,4 2-2-16,11-9-4 15,12-8 2-15,9-12-4 16,16-4-4-16,5-13-5 0,7-6-2 15,5-4-2-15,5 1-3 16,-2 0 2-16,-4 2-1 16,-8 7-1-16,-6 6-1 15,-7 10 1-15,-11 6-1 16,-11 11 0-16,-8 8 1 16,-11 5 1-16,-6 8 0 0,-13 6 0 15,0 0 0-15,0 0-1 16,0 0 0-16,-13 6 0 15,3 2-2-15,-2-2-3 0,1 3-5 16,11 1-30-16,0-1-46 16,0-9-1-16</inkml:trace>
  <inkml:trace contextRef="#ctx0" brushRef="#br0" timeOffset="14352.4078">2357 9503 229 0,'0'0'6'0,"0"0"4"15,0 0 1-15,0 0 2 16,-13 0 1-16,13 0 4 16,0 0 2-16,7-14 2 15,11 5-3-15,2-11-4 0,10-4 1 16,11-11-2-16,12-13 0 15,7-3-2-15,7-9-3 16,7-1-2-16,3-6-1 0,0 4-1 16,-2-1-1-16,-6 9 0 15,2 4-2-15,-13 9 0 16,-5 4 0-16,-13 9 0 16,-3 6 0-16,-12 6 2 15,-8 7 0-15,-7 5 0 16,-10 5 0-16,10-5 0 0,-10 5 0 15,0 0 0-15,0 0-1 16,0 0-1-16,-4 5-2 16,4-5 0-16,0 0-12 15,0 12-71-15,0-12-3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8:34:28.2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2456 2323 127 0,'0'0'-1'16,"0"0"-1"-16,0 0 0 15,0 0 2-15,0 8 4 0,2-1 0 16,5 8 4-16,6 0 3 15,2 5 4-15,10 1 1 16,-11 5 2-16,9 3 0 16,7 1-2-16,4 0-1 0,7 0-2 15,1-6 0-15,5 3-2 16,2-4 1-16,9 0-2 16,1-11 1-16,6 2 0 15,2-3-1-15,6-2-2 16,3-4 1-16,2-2-2 0,4-3 1 15,4-3-3-15,4-5-1 16,-1-4 1-16,1 3-1 16,2-6 0-16,2 0 0 0,0-2 0 15,4-1-1-15,-1-2 0 16,0 5 2-16,2-2-1 16,-1 0-1-16,1 0 1 15,-3 2-2-15,1 2 0 0,2 0 0 16,-6 4 0-16,2 4-1 15,-6-2 1-15,1 4-1 16,-4 3 0-16,1 3 2 16,-2 4-3-16,-5 6 1 15,-1 6 0-15,-2 1 0 0,-5 7 0 16,1 3 0-16,-9 5 0 16,-2 2 0-16,-4 4 0 15,-1 2 1-15,-8-3-2 16,-4 1 0-16,-5-3 0 0,-6 1 0 15,-4-1 0-15,-5-3-1 16,-2-9 1-16,-9 5 0 16,2-9 0-16,-4-2 1 15,-5-5-1-15,1-3 2 0,-8-12 0 16,10 12 1-16,-10-12 0 16,0 0 0-16,7-5 0 15,-2-2 0-15,0-8-1 16,3 0 0-16,4-7-2 0,6 2 0 15,3-5 0-15,2 3 1 16,9 0-1-16,3-4 1 16,5 6-1-16,2 1 1 15,8 2-1-15,2 0 0 0,3 2 1 16,7 0-2-16,5-3 0 16,3 9 1-16,2-2-1 15,3 2 0-15,8 1 1 16,2 3 0-16,2 3 0 0,3 2 0 15,2 0 0-15,5 0 0 16,2 2 1-16,3 3-1 16,0 0 0-16,0 5 0 0,0 0 1 15,2-3-1-15,-4 6 0 16,-1 0 1-16,-4-4-1 16,1 2 1-16,-4 1 0 15,0-4-1-15,-2 1 1 16,2-2-2-16,-5 0 1 0,-2 1-1 15,2-1 0-15,-2 3 0 16,-4 0 0-16,-1 0 0 16,-1 3 0-16,1-1 1 15,0 0 0-15,-1 1 0 16,1-1 1-16,4-2-1 0,3 5 1 16,3-6-1-16,-2-3 0 15,10 1 1-15,-1 1 0 16,0-3 0-16,4 2-1 0,-1-2 1 15,4 2-1-15,-1 1 1 16,1 0 0-16,0-4-1 16,3 1 1-16,0 0-1 0,2 0 0 15,1-5 1-15,-3 0-1 16,5 3 1-16,-3-3-1 16,5 0 0-16,-4 0 0 15,1-3 0-15,-1 1 0 0,0-4 0 16,-4 2 0-16,-3-1 1 15,-2 0-1-15,-6-2 0 16,-1 1 0-16,-2-1 0 16,-5 0 1-16,0 0-1 15,-2-1 0-15,-4 0 0 16,2-2 0-16,-4 3 1 0,-2-4-1 16,1 5 0-16,-2-5 0 15,-1 4 0-15,-1 2 0 16,-1 1 0-16,-1-2 0 0,-3 2 0 15,-1-1 0-15,1 0 1 16,-4 0-1-16,-1 0 0 16,3 0 0-16,-5-3 2 15,0 0-1-15,0 2 1 0,1-8-1 16,-4 5 1-16,3-1-1 16,-2 3 1-16,2-6-1 15,1 1-1-15,-3 3 0 0,2-3 1 16,0 1-1-16,0 1 0 15,0-3 0-15,-2 3 0 16,2 3 1-16,-5-3-1 16,-3 0 0-16,1 6 1 15,-2-4-1-15,-1 0 0 16,-5-1 0-16,1 0 0 0,-2 6 1 16,4-6-1-16,-2 5 0 15,1-4 1-15,4 0-1 16,-1-1 0-16,-3-1 1 0,4 0-1 15,-3 1 0-15,-4-7 1 16,2 4-1-16,-4-6 1 16,-1 3-1-16,-1-4 0 0,-2-1 1 15,0-1 0-15,-3-5 0 16,0-6 0-16,0-7-2 16,-5-2 0-16,1-8 0 15,-3-1 0-15,-1-4-1 16,-1-1-1-16,-1 4-6 15,-9 1-38-15,4-2-38 0,3 0-1 16</inkml:trace>
  <inkml:trace contextRef="#ctx0" brushRef="#br0" timeOffset="12923.0735">5384 13000 288 0,'0'0'5'0,"0"0"4"15,0 0 0-15,0 0 3 16,0 0 1-16,0 0 1 16,0 0 1-16,0 0-2 0,0 0-3 15,0 0-4-15,-10 0-3 16,10 0-1-16,-7 8-2 15,7-8-2-15,-5 18 1 16,3-9 0-16,2 2 1 0,0-4 0 16,0-7 1-16,7 14 2 15,-7-14 1-15,17 3 1 16,-2-3 1-16,-3-3 2 16,4-6 0-16,-4-2 2 15,3-1-1-15,-5 0 0 0,-1-2 0 16,-4 2-2-16,-2-2 0 15,-3 2-2-15,-3 2 0 16,-4 0-3-16,-3 5-1 16,-3 0-1-16,-1 5-1 15,-4 2 0-15,-1 6-1 0,-2 2-1 16,5 2 0-16,-2 5 0 16,2-2 1-16,7 0-1 15,4 0 1-15,3 0 0 0,2-3 1 16,4-2 0-16,6-2 2 15,8-4 0-15,0-1 0 16,1-3 1-16,3-3 1 16,-1-1-1-16,0-6 1 0,-3 2 1 15,-3-4-1-15,-2 2 0 16,-6-2 0-16,-7 1 0 16,0 2-1-16,-3-2 0 0,-6 2-1 15,-4 1-1-15,-6 4-1 16,-2 1 0-16,-1 3 0 15,-3 5-1-15,3 2 0 16,-1 5-2-16,3-1-2 16,6 1-3-16,1 1-4 0,8 1-7 15,-2-2-24-15,4 1-41 16,8 2-2-16</inkml:trace>
  <inkml:trace contextRef="#ctx0" brushRef="#br0" timeOffset="14131.4458">5319 13026 242 0,'0'0'8'16,"0"0"2"-16,0 0 4 16,0 0 1-16,0 0 2 0,0 0-1 15,0 0 0-15,0 0 0 16,0 0-5-16,0 0-1 16,7-6-1-16,6 6-3 15,2-3 1-15,3 3 1 0,7 0 0 16,2 0 0-16,8-2 1 15,2 2-1-15,5 0-3 16,3-3 1-16,2 3-2 0,3-3 1 16,0 3-2-1,1 0 0-15,4 0-1 0,0 0 0 16,0 0 0-16,2 0-1 16,1 0 0-16,1 0 0 15,1 3 0-15,2 0 0 16,-6-3 0-16,4 2 0 15,-3-2 0-15,3 0-1 0,-3 0 1 16,1 0 0-16,-6 0 0 16,3-2 1-16,-4 2-1 15,2-3 0-15,-5 0 0 0,1 3 0 16,-4-1 0-16,-1-2-1 16,-1 0 1-16,-1 1 0 15,-3 2-1-15,4-3 1 0,-3 2 0 16,-1-2 0-16,-1 3-1 15,-3-3 1-15,2 1-1 16,0 2 1-16,-2-5 0 0,-3 5 0 16,3-3-1-1,0 1 1-15,0-3 0 0,0 3-1 16,-3-1 1-16,3 1-1 16,-3 2 0-16,0-3 0 15,-2 3 1-15,0-2-1 16,0 2 0-16,-3 0 0 0,0 0 0 15,-4 0 1-15,2 0-1 16,-3 0 0-16,-2 0 0 16,-6 0 1-16,2 0-1 15,-4 0 0-15,-2-3 1 0,0 3-1 16,-10 0 1-16,12-3 0 16,-12 3-1-16,11 0 0 0,-11 0 1 15,0 0-1-15,0 0 0 16,0 0 0-16,0 0 0 15,0 0 0-15,0 0 0 16,0 0 0-16,0 0 0 0,0 0 1 16,0 0-1-16,0 0 1 15,0 0-1-15,0 0 2 16,0 0-2-16,0 0 0 16,0 0 0-16,0 0 0 15,0 0 0-15,0 0-2 16,0 0-3-16,0 0-4 0,0 0-7 15,0 0-16-15,-3 6-54 16,3-6-1-16</inkml:trace>
  <inkml:trace contextRef="#ctx0" brushRef="#br0" timeOffset="14713.2259">7915 12750 333 0,'0'0'5'0,"0"0"4"16,-2-9 2-16,2 9 4 15,0 0 1-15,-6-11-1 0,6 11 1 16,0 0-2-16,-5-9-5 16,5 9-3-16,0 0-2 0,8 9-2 15,4 2-1-15,3 1 1 16,7 3 1-16,6-3 2 16,4 5 0-16,5 1 1 15,3-6-1-15,-2 0-1 16,-1 1 0-16,-5-6 0 0,-2 0-2 15,-5 1-1-15,-5-6 0 16,-6 6 0-16,-1-1-1 16,-13-7 1-16,10 14 0 15,-10 0 0-15,0-2 0 16,-12 6 1-16,-3 1 0 0,-8 3-1 16,-9 3 2-16,-3 0-3 15,0 2 0-15,-2 0 0 16,3-5 0-16,0 1 0 15,8-5 0-15,3-1 0 0,8-2 0 16,5-6 0-16,1-3 0 16,9-6 0-16,-9 12 0 15,9-12 0-15,0 0 0 0,-2 7 0 16,2-7-2-16,0 0-8 16,0 0-7-16,0 0-31 15,0 0-40-15,0 0-1 0</inkml:trace>
  <inkml:trace contextRef="#ctx0" brushRef="#br1" timeOffset="18909.6315">5360 13000 214 0,'0'0'8'16,"0"0"4"-16,0 0 5 0,0 0 0 16,0 0 2-16,0 0 0 15,0 0 0-15,0 0-1 16,0 0-6-16,0 0-2 15,4-3-3-15,-4 3 0 0,20 0 2 16,-5 3 0-16,4-1 1 16,9 1 1-16,4 0 0 15,6-2 0-15,4-1-1 0,6 3-1 16,5 0-2-16,0-3-1 16,4 0 0-16,3 0-2 15,0 0 0-15,-1 0 0 16,1 0-2-16,0 0 0 0,-3 0 0 15,3 0-1-15,-5 0 1 16,-4 0-1-16,-1 2 1 16,0-2-1-16,-1 0 1 15,-3 0-1-15,3 0 1 16,-2 0 1-16,0 0-3 16,1 0 0-16,2-2 0 0,-6 2 0 15,6-3 0 1,-8 0 0-16,0 3 0 0,3 0 0 15,-5 0 0-15,-2 0 0 16,-1 0 0-16,0 0 0 0,0 0 0 16,-2 0 0-16,-1 0 0 15,2 0 0-15,-6 0 0 16,2 0 0-16,-2 0 0 0,0 0 0 16,-6 0 0-16,1 0 0 15,-5 0 0-15,0 0 0 16,-1 0 0-16,-1 0 0 0,-1 0 0 15,1 0 0-15,2 0 0 16,-5-1 0-16,5 1 0 16,-1 0 0-16,1-3 0 15,1 3 0-15,-2-3 0 16,6 1 0-16,-5 2 0 16,3-3 0-16,-2 2 0 0,4-2 0 15,-2 3 0-15,2-3 0 16,-3 1 0-16,3-3 0 15,-3 5 0-15,3-3 0 16,-2 3 0-16,-4-2 0 0,-1 0 0 16,-1-1 0-16,-2 3 0 15,0 0 0-15,-5 0 0 16,-2 0 0-16,-8 0 0 0,14 0 0 16,-14 0 0-16,15 0 0 15,-5 0 0-15,-10 0 0 16,18 0 0-16,-18 0 0 0,14 0 0 15,-14 0 0-15,11-2 0 16,-11 2 0-16,10 0 0 16,-10 0 0-16,9 0 0 15,-9 0 0-15,13 0 0 16,-13 0 0-16,10 0 0 16,-10 0 0-16,0 0 0 0,12 0 0 15,-12 0 0 1,0 0 0-16,0 0 0 0,0 0 0 15,0 0 0-15,0 0 0 16,0 0 0-16,0 0 0 0,0 0 0 16,0 0-11-16,-7-5-70 15,7 5-9-15</inkml:trace>
  <inkml:trace contextRef="#ctx0" brushRef="#br1" timeOffset="19896.457">7848 12668 277 0,'0'0'5'0,"0"0"5"0,0 0 2 16,0 0 3-16,0 0 2 16,0 0 2-16,0 0 2 15,0 0 1-15,0 0-5 16,-11-10-4-16,11 10-3 15,0 0-5-15,0 0-1 0,0 0-2 16,0 0-2-16,0 0 0 16,0 0 1-16,3 6 0 15,-3-6 1-15,15 14 1 16,-3-4 2-16,1 2 0 16,2 5 1-16,5-1 0 15,-1-1 0-15,6 2 0 0,-5 0-1 16,5-2-1-16,1 3 0 15,-5-6-1-15,2 3 0 16,2-3-1-16,-3 0-2 0,-2-2 0 16,2 0 0-16,-1 0 0 15,-5-5 0-15,2 3 0 16,-3-4 0-16,2 2 0 0,-4-3 0 16,-3-2 0-16,0-1 0 15,-10 0 0-15,14 2 0 16,-14-2 0-16,0 0 0 15,0 0 0-15,11 0 0 0,-11 0 0 16,0 0 0-16,0 0 0 16,0 0 0-16,0 0 0 15,0 0 0-15,0 0 0 16,0 0 0-16,0 0 0 16,0 0 0-16,0 0 0 15,0 0 0-15,0 0 0 0,0 0 0 16,0 0 0-16,0 0 0 15,0 0 0-15,-8 11 0 16,8-11 0-16,-17 13 0 0,4-7 0 16,1 10 0-16,-6 1 0 15,-6 0 0-15,-1 4 0 16,-5 3 0-16,-2 6 0 0,2-4 0 16,-7 5 0-16,1-2 0 15,1 6 0-15,3-8 0 16,0 3 0-16,7-5 0 0,3-3 0 15,0-5 0-15,9-1 0 16,1-4 0-16,12-12 0 16,-12 12 0-16,12-12 0 15,0 0 0-15,0 0 0 16,0 0 0-16,0 0 0 0,0 0 0 16,0 0 0-1,0 0 0-15,0 0 0 0,0 0 0 16,0 0 0-16,0 0 0 15,0 0 0-15,0 0 0 16,0 0 0-16,0 0-12 0,0 0-77 16,0 0-3-16</inkml:trace>
  <inkml:trace contextRef="#ctx0" brushRef="#br1" timeOffset="21096.9594">8476 12819 399 0,'0'0'6'0,"0"0"3"0,0 0 2 15,0 0 0-15,0 0 2 16,0 0 0-16,0 0 1 16,0 0-1-16,0 0-4 15,7-4-3-15,9 4-2 16,4 3-1-16,2 0-3 16,3 6 0-16,2 0 0 0,1 6 0 15,-1 0 0-15,-4 2 0 16,-6 2 0-16,-4 1 0 15,-6 4 0-15,-7-2 0 0,-5 3 0 16,-10-4 0-16,-2 2 0 16,-11-1 0-16,1-2 0 15,2-5 0-15,2-3 0 0,4-5 0 16,4-2 0 0,5-5 0-16,10 0 0 0,-5-9 0 15,8-6 0-15,9-2 0 16,3-8 0-16,7-2 0 15,0-4 0-15,6 0 0 16,-1 1 0-16,3-1 0 0,-5 7 0 16,-6 5 0-16,-3 2 0 15,-7 6 0-15,1 4 0 16,-10 7 0-16,0 0 0 0,0 0 0 16,3 15 0-16,-3-3 0 15,-3 10 0-15,1-2 0 16,-1 7 0-16,3-1 0 0,0 1 0 15,0-3 0-15,3-7 0 16,2 1 0-16,3-6 0 16,4-1 0-16,1-2 0 15,1-6 0-15,1 2 0 0,2-5 0 16,1 0 0-16,-3 0 0 16,2 0 0-16,-5-3 0 15,4-7-58-15,-4 10-30 16,-5-3-4-16</inkml:trace>
  <inkml:trace contextRef="#ctx0" brushRef="#br1" timeOffset="21485.8767">9145 12996 456 0,'0'0'2'16,"0"0"1"-16,0 0-1 15,0 0 1-15,-5 0-1 16,5 0 0-16,-12 12 0 16,10-5 0-16,-4 6-2 0,4 2 0 15,2 0-1-15,0-3 2 16,8 2 0-16,6-1 1 15,2-9 0-15,3 1 2 16,1-5 1-16,3-2 0 0,-7-5 1 16,2-6 0-16,-6-4 0 15,-1-3-6-15,-11 2 0 16,-3-2 0-16,-7 8 0 0,-7-2 0 16,-3 4 0-16,-5 3 0 15,2 7 0-15,-1 2 0 16,4 13-11-16,-3-1-76 15,11-2-1-15</inkml:trace>
  <inkml:trace contextRef="#ctx0" brushRef="#br1" timeOffset="22677.1128">5277 12983 264 0,'0'0'1'0,"0"0"0"16,0 0 3-16,0 0 5 0,0 0 2 16,10 2 5-16,-10-2 2 15,18 0 2-15,-4-2 1 16,9-8 1-16,2 0-1 15,9-7-5-15,4-6-2 0,12-7-4 16,2-6 0-16,13-12-2 16,4-3-1-16,11-7-1 15,4-3-1-15,10-6 1 16,-2-2-2-16,3 4 1 16,0-2-2-16,-1 3 0 0,-5 7 0 15,-7-1 0-15,-2 7-3 16,-11 4 0-16,-3 4 0 15,-13 6 0-15,-5 7 0 0,-13 6 0 16,-5 7 0-16,-10 2 0 16,-8 8 0-16,-2 2 0 15,-10 5 0-15,0 0 0 16,0 0 0-16,0 0 0 16,0 0 0-16,0 0 0 0,0 0 0 15,0 0 0-15,-3 5 0 16,3-5 0-16,0 0 0 15,-12 14 0-15,12-14 0 16,-13 9 0-16,13-9 0 0,-14 6-6 16,14-6-7-16,-12 7-11 15,-1-4-34-15,13-3-28 16,-10 2-2-16</inkml:trace>
  <inkml:trace contextRef="#ctx0" brushRef="#br1" timeOffset="23151.3397">6686 11829 292 0,'0'0'7'0,"0"0"3"0,0 0 0 16,-7 0 1-16,7 0 0 16,0 0 2-16,0 0 4 15,0 11 4-15,5-8-6 0,13 0-2 16,1-3 1-16,11 0 0 16,0-3 0-16,10-4-1 0,0-3-5 15,2 1-2-15,0 1-2 16,-7 0-1-16,-3 1-1 15,-7 5-1-15,-5 2-1 0,-5 0 0 16,-15 0 1-16,10 12 0 16,-10 3 0-16,0 5 0 15,-5 1 0-15,-5 5 0 16,3 1 0-16,-6 3 0 16,3-3 0-16,1 0 0 0,0-2-1 15,2-8 0 1,5 3 0-16,-3-5 0 0,3-4 0 15,2-2-1-15,0-9-3 16,0 10-5-16,0-10-9 16,0 0-19-16,16 7-48 0,-16-7-2 15</inkml:trace>
  <inkml:trace contextRef="#ctx0" brushRef="#br1" timeOffset="23543.28">7298 11688 425 0,'0'0'2'0,"0"0"-1"16,0 0 1-16,-3 9 0 16,1 2 1-16,-3-2 0 15,3 3-1-15,-1 3 1 16,1 3-1-16,2-1 0 0,0-2 0 15,2-3 1-15,6-1 1 16,1-7 2-16,7 1-1 16,-2-5 1-16,4-5 0 0,0-2 1 15,-2-3-1-15,0-8 1 16,-4 0-2-16,-5-2-1 16,-7-3-1-16,0 6-3 15,-9-3 0-15,-9 4 0 0,-2 8 0 16,-2 4 0-16,-6 4 0 15,3 4 0-15,1 10 0 16,4 4 0-16,2-2 0 16,9 7-13-16,1-10-15 0,-2 3-56 15,16-4-3-15</inkml:trace>
  <inkml:trace contextRef="#ctx0" brushRef="#br1" timeOffset="24617.3407">6873 11260 253 0,'0'0'7'0,"-10"-6"5"0,10 6 5 16,-14-8 2-16,14 8 3 0,-16-10 0 15,16 10 1-15,-12-10 0 16,12 10-9-16,0 0-3 15,0 0-5-15,-8 13-3 16,8-1-1-16,0 6-2 16,8 5 0-16,-1-2 1 0,8 4 2 15,3-3-1-15,2-4 1 16,2 0 1-16,5-9 0 16,-2-7 0-16,0-2 0 15,-2-2 1-15,-2-10 0 0,2-3 0 16,-8-3 0-16,-3-2-1 15,-4-2 0-15,0 0 0 16,-8-1-1-16,0 5 0 16,0 5 0-16,-4-3-1 15,0 7-1-15,4 9 0 0,0 0-1 16,-8-3 0-16,8 3-1 16,-2 15 0-16,2-1 0 15,0 4 0-15,5 5 1 0,2 4 0 16,1 0 1-16,2 0 0 15,-1 1 0-15,2-2 0 16,1 2 0-16,-5-3 0 0,-2 0 0 16,-5-5 1-16,0 2 0 15,-10-3-2-15,-2-1 0 16,-5-1 0-16,-4 1 0 16,0-4 0-16,-4-1 0 15,0-4 0-15,2-1-4 16,4-5-4-16,3 1-12 0,2 6-44 15,3-10-21-15,11 0-2 16</inkml:trace>
  <inkml:trace contextRef="#ctx0" brushRef="#br1" timeOffset="26525.1584">5392 11564 275 0,'0'0'8'16,"0"0"2"-16,0 0 3 16,0 0-2-16,0 8 2 0,0-8-1 15,-3 14 1-15,0 4 3 16,1 3-8-16,2 6-2 15,0 6-1-15,0 7 0 16,0 7 0-16,2 0 1 0,1 5 0 16,0-5-1-16,2 5 0 15,-5 0 0-15,2-3-1 16,-2 1 0-16,0 0 0 16,0 0-2-16,0-4 0 0,0-3 0 15,-2 1-1-15,-3-5 0 16,2-2 0-16,-2-2-1 15,2-3 0-15,-2-2 1 16,3-3-1-16,-3-2 0 16,3 0 0-16,2-3 0 0,-3-2 0 15,3 0 0-15,-2-3 0 16,0 0 0-16,2 0 0 16,-4 1 1-16,2-3-1 15,2 3 0-15,-3-4 0 16,1 1 0-16,0 3 1 0,2-3-1 15,-3 0 1-15,1-1 0 16,2-1-1-16,0-1 1 16,0-3 0-16,0 2 0 15,0-2-1-15,0 3 1 0,0-1-1 16,2-1 0-16,1 2 0 16,-3 1 0-16,0-4 0 0,0 4 0 15,0-6 1-15,0-7-1 16,0 12 1-16,0-12-1 15,0 0 1-15,0 0-2 16,0 11-3-16,0-11-15 16,0-14-52-16,-3 5-9 0</inkml:trace>
  <inkml:trace contextRef="#ctx0" brushRef="#br1" timeOffset="27227.7728">5392 11593 316 0,'0'0'8'16,"0"0"3"-16,0 0 2 16,0 0 1-16,0 8 2 0,0-8 1 15,0 0-1 1,-8 17 0-16,0-2-7 0,-4 4-2 15,-3 9-3-15,1 0 0 16,-4 8-1-16,1 2 0 16,-1-1-1-16,4-3 1 0,-2-4 0 15,2-5-2-15,8-5 0 16,-1-5 0-16,2-6 0 16,5-9 0-16,0 0 1 15,0 0 1-15,0 0 0 0,5-9 0 16,2-11 1-16,1-5-1 15,4-7 1-15,4-3-1 16,-2-4 0-16,4-2 0 0,-6 0-1 16,2 3 1-16,2 4 0 15,-4 4-1-15,1 3-2 16,-4 7 0-16,-1-1 0 16,-3 10 0-16,-5 11 0 15,8-15 0-15,-8 15 0 16,0 0 0-16,9 12 0 0,-4 2 0 15,2 10 0-15,-1-2 0 16,4 7 0-16,2 0 0 16,1 3 0-16,-1-6 0 15,3 1 0-15,0-5 0 0,-2 1 0 16,1-5 0-16,-4-6 0 16,3-2 0-16,-6-1 0 15,-7-9 0-15,18 20-16 0,-18-20-69 16,5 12-2-16</inkml:trace>
  <inkml:trace contextRef="#ctx0" brushRef="#br1" timeOffset="27876.5766">5622 11444 436 0,'0'0'4'16,"0"0"1"-16,0 0 2 16,0 0 0-16,0 0 1 15,0 0-1-15,0 0 1 16,0 0 2-16,0-12-5 0,8 7 0 15,5-3-2-15,3-1-1 16,5 2 2-16,-1-3-4 16,5 0 0-16,-3 3 0 15,-5 1 0-15,-2 4 0 0,0 2 0 16,-5 0 0-16,-10 0 0 16,7 20 0-16,-7-3 0 15,-5 3 0-15,-4 5 0 0,-1 2 0 16,-5 3 0-16,0-3 0 15,0 0 0-15,0-2 0 16,5-3 0-16,3-5 0 0,-1-4 0 16,6-1 0-16,2-12 0 15,2 12 0-15,6-6 0 16,5-10 0-16,1 0 0 16,4-4 0-16,1 0 0 15,4-1 0-15,-1-3 0 16,0 0 0-16,1 2 0 0,-3 1 0 15,2 1-20-15,-2 5-65 16,-7-2-4-16</inkml:trace>
  <inkml:trace contextRef="#ctx0" brushRef="#br1" timeOffset="28211.4824">6010 11462 419 0,'0'0'3'0,"0"0"-1"16,0 0 2-16,-4 2 0 15,1 8 2-15,1 1-2 0,-1 1 2 16,3 2-1-16,0 1-1 16,3-1 1-16,6 0-1 15,6-2 0-15,-2-6 1 16,7-5-1-16,2-2 1 0,3-7 0 15,-5-8-1-15,-1 2 1 16,2-6 0-16,-8-2-2 16,-9-1 0-16,-4 4-1 15,-8-1-2-15,-9 5 0 0,-10 10 0 16,-5 5 0-16,-3 7 0 16,-3 6-9-16,-11 11-75 15,24 7-3-15</inkml:trace>
  <inkml:trace contextRef="#ctx0" brushRef="#br1" timeOffset="33511.1953">4416 12189 164 0,'0'0'7'0,"0"0"3"16,0 0 5-16,0 0 2 0,0-9 3 15,0 9 1-15,0 0 3 16,0 0 0-16,0 0-5 15,0 0-4-15,0 0-3 16,0 0-2-16,0 0-3 16,0 0-1-16,0 0-2 0,0 0-2 15,0 0-2-15,0 0 1 16,0 0-1-16,0 0 0 16,0 0 0-16,0 5 1 0,0-5-1 15,0 10 1-15,0-10 2 16,6 10-2-16,-6-10 0 15,5 13 1-15,-5-13-1 16,7 12 1-16,-7-12-1 0,3 15 0 16,-1-8 1-16,-2-7-2 15,7 17 1-15,-7-17 0 16,9 15 0-16,-9-15 0 0,7 15 1 16,-7-15-1-16,12 13 1 15,-12-13 0-15,13 13 1 16,-13-13 0-16,17 12-1 15,-9-8 1-15,1-1-1 16,-1 1 1-16,5 2-1 0,-1-4 1 16,0 3-1-16,1-2 0 15,-1 1 1-15,1-1-1 16,1-1 1-16,2 1-2 16,-4 1 1-16,3-1 0 0,-3-1 0 15,3 1-1-15,0 0 0 16,-1 2 0-16,2-3 1 15,1 1-1-15,-2 2 0 16,3-5-1-16,-1 5 1 16,1-5 0-16,-2 5-1 15,2-3 1-15,-1 1 0 0,1-1 0 16,-4 1 0-16,4 0 0 16,0-2-1-16,-1-1 1 0,1 3 1 15,-2-3-1-15,5 0 0 16,-4 0 0-16,3 0-1 15,-2 0 1-15,-2 0 0 16,0 0 0-16,1 0 0 0,-2 0-1 16,3 3 1-16,-4-3-1 15,1 0 1-15,5 2 0 16,-2-2-1-16,-1 0 1 16,-2 0 0-16,4 0-1 0,-1 0 1 15,0 0 0-15,-1 0-1 16,-2 0 1-16,2 0 0 15,1 0-1-15,-1 0 0 16,-2-2 1-16,-1-1-1 16,2 0 1-16,-2 2-1 15,2-2 0-15,-2 0 1 0,2 3 0 16,-2-2-1-16,4-3 0 16,-4 3 1-16,2-1-1 0,1-2 0 15,0 2 0-15,1 1 0 16,1-3 0-16,-1 2 0 15,-1-2 0-15,3 2 0 16,-4-2 1-16,3 4-1 0,-1-5 1 16,-1 1-1-16,0 1 1 15,0 1-1-15,-1-4 0 16,2 4 1-16,-4-2-1 16,1-2 1-16,0 2-1 0,-6-3 0 15,2 7 1-15,1-5-1 16,-5 4 0-16,4-3 0 15,-1 3 1-15,-3-3-1 16,3 2 0-16,5-5 0 16,-3 3 1-16,1 0-1 0,-1-3 1 15,6 4-1-15,-6-4 0 16,1 1 1-16,-1 0 0 16,0 4-1-16,-2-4 1 0,2 2-1 15,-1 0 0-15,-1-3 1 16,-1 4-1-16,2-1 1 15,1-3-1-15,-5 4 1 16,4-2 1-16,-11 6 0 0,14-12 0 16,-14 12 2-16,7-12-1 15,-7 12-3-15,9-11 0 16,-9 11 0-16,2-17 0 16,0 7 0-16,1 3 0 0,-1-3 0 15,-2 0 0-15,3 1 0 16,-1-2 0-16,0 4 0 15,-2 7 0-15,3-15 0 16,-3 15 0-16,2-16 0 16,-2 16 0-16,0-9 0 0,0 9 0 15,0-7 0-15,0 7 0 16,0-10 0-16,0 10 0 16,0-10 0-16,0 10 0 0,0-10 0 15,0 10 0-15,0-9 0 16,0 9 0-16,0-11 0 15,0 11 0-15,0 0 0 0,-2-10 0 16,2 10 0-16,0 0 0 16,0 0 0-16,-3-10 0 15,3 10 0-15,0 0 0 16,0 0 0-16,0 0 0 16,0 0 0-16,0 0 0 0,0 0 0 15,0 0 0-15,0 0 0 16,-7 0 0-16,7 0 0 15,-9 14 0-15,0-3 0 16,0 4 0-16,-3 0 0 16,-6 2 0-16,0 3 0 0,1 0 0 15,-8-3 0-15,5 1 0 16,-2-4 0-16,2-1 0 16,0-1 0-16,3-2 0 0,2-5 0 15,5 0 0-15,10-5 0 16,-13 4 0-16,13-4 0 15,0 0 0-15,0 0 0 0,0 0 0 16,0 0 0-16,0-7 0 16,8-3 0-16,-1 1 0 15,3-1 0-15,3-3 0 16,4 1 0-16,-2-2 0 16,4-4 0-16,-1 3 0 0,0-2 0 15,-1 2 0-15,3-3 0 16,-5 4 0-16,2-2 0 15,-2 2 0-15,0 1 0 16,-3 3 0-16,-1 0 0 0,-11 10 0 16,12-14 0-16,-12 14 0 15,0 0 0-15,10-10 0 16,-10 10 0-16,0 0 0 16,8 8 0-16,-3 4 0 0,-3 2 0 15,5-1 0-15,-4 7 0 16,6 2 0-16,-3-2 0 15,1-1 0-15,-2 1 0 0,5-1 0 16,-2-5-69-16,6-7-22 16</inkml:trace>
  <inkml:trace contextRef="#ctx0" brushRef="#br1" timeOffset="36477.3442">1904 15458 359 0,'0'0'6'15,"0"0"3"-15,0-10 4 16,0 10 2-16,0-10-1 15,0 10 0-15,0 0-1 0,0 0 1 16,-2 10-4-16,2 12-5 16,0 8-3-16,0 7-2 15,0 5 0-15,2 7 1 16,0 1 0-16,1-3-1 0,2-2 0 16,-3-3 1-16,0-7-1 15,-2-5 1-15,0-6 0 16,0-5 2-16,0-6 0 15,-12-10 2-15,-1-3 0 16,-1-8 0-16,-1-9 1 16,3-10-1-16,-4-7-5 15,-1-12 0-15,-1-8 0 0,11-3 0 16,2-2 0-16,5-1 0 16,0 2 0-16,0 7 0 0,18 6 0 15,1 8 0-15,14 11 0 16,-1 6 0-16,6 9 0 15,-1 10 0-15,0 2-2 0,3 14 0 16,-11 5 3-16,-6 5-1 16,-5 12 1-16,-8-2-1 15,-6 4 0-15,-4-2 0 16,-9 1 0-16,-9-6 0 16,1-2 0-16,-6-6-1 0,1-6 1 15,5-3 0-15,-3-8 0 16,4-2 0-16,7-3-1 15,1 1 0-15,8-3 0 16,0 0 0-16,13 9 0 16,0-1 0-16,8 0 1 15,2 4-1-15,7 4 2 0,0 0-1 16,-10 2 1-16,7-1-1 16,1 2-1-16,-4 2-3 15,-7 1-5-15,1-5-8 0,-3-2-33 16,3 4-35-16,-4-6-3 15</inkml:trace>
  <inkml:trace contextRef="#ctx0" brushRef="#br1" timeOffset="36829.232">2423 15745 415 0,'0'0'4'0,"0"0"1"0,0 0 1 16,-15 3 0-1,8 4 1-15,-3 6 0 16,3 1 0-16,-1 4 1 0,3 3-4 16,3 3-1-16,2-4 0 15,7 1 0-15,8-3 0 16,4-6-2-16,6-5 0 0,3-2 1 16,4-5 0-16,5-5-1 15,-5-5 1-15,-6-4 0 0,1-4 0 16,-12-1 1-16,-7-1-1 15,-6-6 0-15,-7 5 0 16,-13-1-1-16,-1 4-2 16,-8 4 1-16,-10 3-2 15,12 6-2-15,-5 5-4 0,0 0-6 16,7 10-10-16,3-2-22 16,6-1-37-16,14-7-6 15</inkml:trace>
  <inkml:trace contextRef="#ctx0" brushRef="#br1" timeOffset="37081.8109">2764 15473 447 0,'0'0'4'0,"0"0"2"16,0 0 1-16,0 0-1 16,0 4 1-16,-5 9 0 0,3 7 0 15,-1 7 1-15,1 5-4 16,-4 6-3-16,4 9 0 0,-3-1 1 15,5 4-1-15,0-8-1 16,2-3 0-16,9-5 1 16,-2-5-1-16,9-7 0 15,1-5 0-15,6-9-1 16,1-6-2-16,3-2-4 0,-6-7-8 16,9-10-41-16,-8 2-30 15,-3-5-3-15</inkml:trace>
  <inkml:trace contextRef="#ctx0" brushRef="#br1" timeOffset="37244.8738">2706 15705 409 0,'0'0'3'0,"0"0"0"0,0 0 0 16,0 0 1-16,0 0 0 15,5-5 0-15,6 3 1 0,11-3-1 16,7 5-8-16,4-5-22 15,7 3-51-15,7-4-2 0</inkml:trace>
  <inkml:trace contextRef="#ctx0" brushRef="#br1" timeOffset="37885.614">3139 15705 406 0,'0'0'5'15,"0"0"2"-15,0 0 3 16,-12 0 4-16,12 0 1 0,-12 0 0 16,12 0 1-16,0 0-2 15,-13-5-5-15,13 5-9 0,7-5 0 16,11 3 0-16,4-3 0 15,3 3 0-15,2-1 0 16,3 0 0-16,3 3 0 16,-7 0 0-16,-1 0 0 0,1 3 0 15,-14 5 0-15,-4 1 0 16,-6 6 0-16,-4 0 0 16,-11 5 0-16,-4-2 0 15,-8 4 0-15,-3 3 0 0,1-3 0 16,-3 0 0-1,0-2 0-15,8 0 0 0,2-3 0 16,3-5 0-16,7-2 0 16,10-10 0-16,0 13 0 15,12-13 0-15,6 0 0 16,4 0 0-16,2-6 0 0,9 4 0 16,5-5 0-16,-4 4 0 15,1-5 0-15,-7 6 0 0,-3-2 0 16,-6 4 0-16,1-3 0 15,-10 3 0-15,-10 0 0 16,0 0 0-16,0 0 0 16,10 0 0-16,-10 0 0 0,0 0 0 15,0 0 0-15,0 0 0 16,-6 7 0-16,6-7 0 16,0 0 0-16,-9 5 0 15,9-5 0-15,0 0 0 0,0 0 0 16,0 0 0-16,0 0-10 15,0 0-6-15,0 0-10 16,-5-9-44-16,5 9-19 16</inkml:trace>
  <inkml:trace contextRef="#ctx0" brushRef="#br1" timeOffset="38625.8019">3984 15212 362 0,'0'0'6'0,"0"-10"4"16,0 10 3-16,3-10 1 0,-3 10 0 15,0 0 0-15,0 0 0 16,-12 16 1-16,0 16-3 0,-9 15-5 15,-1 10-3-15,-3 10 0 16,1 12 0-16,3 5 0 16,-1-2-1-16,10 3 0 15,3-11-1-15,9-3 1 16,4-6-2-16,8-11 1 0,6-6-2 16,6-9 0-16,3-7 0 15,5-12 0-15,7-5 0 16,-5-8-3-16,6-4-7 15,-6-3-8-15,3-22-63 16,-2 14-8-16</inkml:trace>
  <inkml:trace contextRef="#ctx0" brushRef="#br1" timeOffset="39277.2355">4278 15520 396 0,'0'0'6'0,"0"0"2"16,0 0 2-16,0-10 1 15,0 10 0-15,-16 0 0 0,7 10 1 16,-3 7 0-16,-6 8-5 15,4 7-4-15,-2 5 0 16,4 5-2-16,4-3 0 0,5 4-1 16,3-6 1-16,9-5-1 15,0-6 1-15,9-7 0 16,4-9 0-16,0-3 0 16,3-7 1-16,3-7 0 15,-1-6 0-15,-3-3 0 0,4-7 0 16,-10-4 0-16,-2-3 0 15,-5-7-2-15,-6-3 0 16,-5 1 0-16,-7 1 0 16,-9 1 0-16,-5 5 0 0,-4 5 0 15,-3 7 0-15,1 7 0 16,-6 9 0-16,6 4 0 16,2 4 0-16,8 9 0 15,7 7 0-15,2 2 0 16,8 5 0-16,12 0 0 0,9 2 0 15,8-5 0-15,8 0 0 16,4-6 0-16,8-4-18 16,-6-2-35-16,8-6-35 0,-5-6-2 15</inkml:trace>
  <inkml:trace contextRef="#ctx0" brushRef="#br1" timeOffset="39453.766">4661 15631 431 0,'0'0'4'0,"0"0"1"0,-8 7 2 0,3 4 0 16,0-2 0-16,0 9 1 16,1-1-1-16,4 5 1 15,0-2-4-15,0 3-4 16,2-4-4-16,8 1-6 0,-3-10-10 16,3 2-64-16,5-4-2 15</inkml:trace>
  <inkml:trace contextRef="#ctx0" brushRef="#br1" timeOffset="39757.515">4850 15230 449 0,'0'0'3'0,"0"0"-1"0,0 0 1 0,0 0 2 15,0 12 0-15,2 5 1 16,5 11 0-16,9 4 1 15,-2 12-2-15,6 9-1 16,2 6 0-16,1 6-1 0,-5 3-1 16,-2 4 0-16,-3-4 0 15,-10 0 1-15,-3-5-3 16,-13-1 0-16,-6-10 0 16,-6-5 0-16,-5-5 0 0,0-8 0 15,-2-3 0-15,2-12 0 16,5-4 0-16,0-2 0 0,8-6-3 15,4-7-22-15,-15 0-62 16,28 0-4-16</inkml:trace>
  <inkml:trace contextRef="#ctx0" brushRef="#br1" timeOffset="41243.1995">3763 13067 173 0,'0'0'1'16,"0"0"2"-16,0 0 1 0,0 0 3 15,10 0 1-15,3 0 2 16,4 0 3-16,8 0-1 15,5 3 1-15,7-3 1 16,10 0-2-16,6 2-2 0,3-2-2 16,17 0 0-16,1-5-3 15,11 0-1-15,2 1-2 16,5-1 0-16,0-2 0 16,9-1-3-16,4 3-3 15,-8 0-4-15,-7 3-4 0,-3 2-6 16,-8-3-8-16,-14 3-15 15,0 3-25-15,-21-1-5 0</inkml:trace>
  <inkml:trace contextRef="#ctx0" brushRef="#br1" timeOffset="42241.9559">3537 10723 108 0,'0'0'7'16,"12"0"5"-16,3 0 1 0,3 0 2 15,12-2 1-15,4 2 0 16,11-3 2-16,7 2 0 16,5-2-6-16,8 0-2 0,3 1-3 15,6-1-2-15,0-2 1 16,8 3-3-16,3-1 0 15,0 1-1-15,2-3 0 16,-3 0-1-16,3 3 0 16,-7-1 1-16,-4 0-2 0,-3 1-2 15,-4 0 0-15,-7-1-1 16,-9 3-2-16,-4 0-3 16,-13 0 0-16,-4 3-5 15,-11-1-2-15,-5 0-4 0,-9 1-2 16,-7-3-13-16,0 0-28 15,10 5 2-15</inkml:trace>
  <inkml:trace contextRef="#ctx0" brushRef="#br1" timeOffset="43124.269">3512 11664 346 0,'0'0'4'15,"0"0"3"-15,10-14 1 16,-10 14 1-16,0 0-3 16,10-6 2-16,-10 6-1 15,5 16 1-15,-5 4-4 0,-5 10-3 16,-5 7 0-16,3 2 0 15,-4 6 2-15,-3 0-1 16,-6-3 1-16,3-3-1 16,-1-2 0-16,-1-6 0 0,1-8 1 15,-2 0-1-15,3-8 0 16,4-3 0-16,1-1 0 16,2-6 1-16,10-5-1 15,-13 7 1-15,13-7-1 0,0 0 0 16,0 0 0-16,7-3 0 15,6-1 0-15,4-1-1 16,6-3 1-16,9-2-1 0,3 4 0 16,3-5 1-16,6 3-1 15,-2 1 0-15,1-1 0 16,-6 4-1-16,-3 1 0 16,-4 0-1-16,-5 1 0 15,-7 2-2-15,-6 0 0 0,-2 0-2 16,-10 0-2-16,0 0-10 15,2 12-50-15,-2-12-12 16</inkml:trace>
  <inkml:trace contextRef="#ctx0" brushRef="#br1" timeOffset="43378.4118">3867 11858 369 0,'0'0'4'15,"0"0"1"-15,0 0 1 16,0 0 0-16,0 0 1 16,-2 10 2-16,-1 2 1 0,1 6 1 15,0 2-3-15,-3 6-1 16,5 2 0-16,-5 2-1 16,3 0-1-16,2-3-1 15,0 0-2-15,-3-4 0 0,3-3-1 16,0-6-2-16,3 3-6 15,-3-17-26-15,0 18-47 16,0-18-3-16</inkml:trace>
  <inkml:trace contextRef="#ctx0" brushRef="#br2" timeOffset="72584.3318">5389 10612 195 0,'0'0'6'0,"0"0"3"0,0 0 4 15,0 0 4-15,0 0 2 16,0 0 3-16,5-2 1 16,-5 2 2-16,0 0-5 15,0 0-1-15,0 0-2 0,0 0-3 16,0 0-2-16,0 0-2 15,0 0-1-15,0 0-1 16,0 0-1-16,0 0-1 16,0 0-1-16,10-5 0 0,-10 5-1 15,0 0 0-15,0 0-1 16,0 0 0-16,0 0 0 16,0 0 0-16,0 0-1 0,0 0 0 15,0 0 0-15,0 0 0 16,0 0-1-16,0 0 0 15,-7 0 0-15,7 0-1 16,0 0 1-16,-13 7-1 0,13-7 1 16,-12 7-1-16,12-7 0 15,-12 13 0-15,12-13 0 16,-18 17 1-16,6-4-1 16,-1-1 0-16,3 3 0 15,-3-1 0-15,-1 4 0 0,2 2 0 16,-6 0 0-16,6-1 0 15,-6 4 0-15,-2 1 0 16,1 0 0-16,1 0 0 16,-5-5 0-16,4 9 0 15,-4-6 0-15,1-2 1 0,2 5 0 16,0-6 0-16,0 3 1 16,-3-3-1-16,4 3 1 0,-1-5-1 15,1 2 1-15,1 1-1 16,-5-2 0-16,6 0 0 15,-1 1-1-15,-2-1 2 16,1-1-2-16,1 0 0 16,4 0 0-16,-4-2 0 0,1 0 0 15,2 0 0-15,3-3 0 16,-4 1 0-16,4-4 0 16,2 1 0-16,0 0 0 0,0 0 0 15,10-10 0 1,-13 16 0-16,13-16 0 0,-9 12 0 15,9-12 0-15,-10 12 0 16,10-12 0-16,-8 10 0 16,8-10 0-16,-7 7 0 15,7-7 0-15,0 0 0 0,-10 10 0 16,10-10 0-16,0 0 0 16,0 0 0-16,-7 9 0 15,7-9 0-15,0 0 0 0,0 0 0 16,-8 11 0-16,8-11 0 15,0 0 0-15,0 0 0 16,-10 7 0-16,10-7 0 0,0 0 0 16,0 0 0-16,0 0 0 15,-10 8 0-15,10-8 0 16,0 0 0-16,0 0 0 16,-10 7 0-16,10-7 0 0,0 0 0 15,0 0 0-15,0 0 0 16,-7 11 0-16,7-11 0 15,0 0 0-15,0 0 0 16,0 0 0-16,0 0 0 16,0 0 0-16,0 0 0 15,0 0 0-15,0 0 0 0,0 0 0 16,0 0 0-16,0 0 0 16,0 0-18-16,0-6-34 15,0 6-37-15,0 0 0 0</inkml:trace>
  <inkml:trace contextRef="#ctx0" brushRef="#br2" timeOffset="73315.6854">4596 11260 379 0,'0'0'8'16,"0"0"1"-16,0 0 2 0,0 0 1 15,-5-11 1-15,5 11 0 16,0 0 0-16,0 0 1 15,0 0-7-15,-7 5-1 16,4 2-2-16,-2 8-1 16,1 5-1-16,-5-1 1 0,0 6-1 15,1 0 1-15,-2 3-2 16,0-4 1-16,1 1-1 16,1-5 1-16,0 0-2 0,1-2 1 15,0-7 1 1,0 1-2-16,1-1 0 0,6-11 0 15,-7 9 0-15,7-9 0 16,0 0 0-16,0 0 0 16,0 0 0-16,0 0 0 15,-8 11 0-15,8-11 0 0,0 0 0 16,0 0 0-16,0 0 0 16,0 0 0-16,8 0 0 15,-8 0 0-15,22-6 0 0,-7 4 0 16,5-4 0-16,2 2 0 15,4-1 0-15,3 0 0 16,-2 0 0-16,6 1 0 16,-9 1 0-16,1 0 0 0,-2 1 0 15,-3 0 0-15,-3 2 0 16,-4 0 0-16,-6 0 0 16,-7 0 0-16,10 0 0 15,-10 0 0-15,0 0 0 16,0 0 0-16,0 0 0 0,0 0 0 15,0 0 0-15,0 0 0 16,0 0 0-16,0 0 0 16,0 0 0-16,0 0 0 15,0 0 0-15,0 0 0 0,0 10-8 16,0-10-57-16,0 0-25 16,-8 6-2-16</inkml:trace>
  <inkml:trace contextRef="#ctx0" brushRef="#br2" timeOffset="75502.4691">5324 10643 228 0,'0'0'5'0,"0"0"5"16,0 0 2-16,0 0 3 0,0 0 2 16,0 0 2-16,0 0 1 15,0 0 1-15,0 0-3 16,0 0-5-16,0 0 0 16,0 0-4-16,0 0-2 0,0 0-1 15,0 0-3-15,0 0 0 16,0 0-2-16,0 0 1 15,0 0-1-15,0 0 2 16,11 0 0-16,-11 0 1 0,19 6 1 16,-6 0 0-16,4-4 1 15,3 3 0-15,3-3 0 16,2 1-1-16,-1-1 0 0,5 1-1 16,4-1 0-16,0-2 0 15,4 0-1-15,0 0 0 16,5 0 0-16,-2 0-1 15,0-2 0-15,2 2 0 16,1-3-1-16,1 3 1 16,-1-2-1-16,3 2 0 15,0-3 0-15,0 1 1 0,4-3-1 16,1 3 0-16,-5-4 0 16,-1 4 1-16,2-2-2 15,-7-2 0-15,5 4 0 0,-8-4 0 16,-2 6 0-16,5-3 0 15,-5 2 0-15,2 1 0 16,-5-2 0-16,0 2 0 0,-2-4 0 16,0 2 0-16,-3-1 0 15,-6 3 0-15,0 0 0 16,-3 0 0-16,-1 0 0 16,-4 0 0-16,-3 0 0 15,0 0 0-15,0 0 0 0,-10 0 0 16,12 0 0-16,-12 0 0 15,13 0 0-15,-13 0 0 16,7 0 0-16,-7 0 0 16,0 0 0-16,10 0 0 0,-10 0 0 15,0 0 0-15,0 0 0 16,0 0 0-16,0 0 0 16,7 0 0-16,-7 0 0 15,0 0 0-15,0 0 0 0,0 0 0 16,0 0 0-16,0 0 0 15,0 0 0-15,0 0 0 16,0 0 0-16,0 0 0 0,0 0 0 16,0 0 0-16,0 0 0 15,0 0 0-15,0 0 0 16,0 0 0-16,0 0 0 16,0 0 0-16,0 0 0 15,0 0 0-15,0 0 0 0,0 0 0 16,0 0 0-16,0 0-2 15,0 0-23-15,-2 9-47 16,2-9-16-16</inkml:trace>
  <inkml:trace contextRef="#ctx0" brushRef="#br2" timeOffset="76119.2752">6748 10439 340 0,'0'0'7'0,"0"0"4"16,0 0 4-16,0 0-1 16,0 0 1-16,3-10-1 15,-3 10 0-15,0 0 2 0,0 0-7 16,13 0-3-16,-1 6-1 16,3 1 0-16,0-2 0 15,5 4 0-15,3 1 1 0,3-2-1 16,2-1-1-16,1-2 0 15,1-2-1-15,-2-2 0 16,-3 2-1-16,-5-1-1 0,-3 1 1 16,1-3-2-16,-9 5 0 15,-9-5 0-15,11 12 0 16,-11-2 0-16,0 0 0 16,-8 8 0-16,-2-3 0 0,-2 4 0 15,-3 1 0-15,-2-2 0 16,-1 4 0-16,-2-5 0 15,3 3 0-15,-3-5 0 16,2 0 0-16,1-2 0 16,-1 1 0-16,6-4 0 15,-3-2 0-15,7 0 0 0,8-8 0 16,-12 11 0-16,12-11 0 16,0 0 0-16,-10 2 0 15,10-2 0-15,0 0 0 0,0 0-6 16,0 0-5-16,0 0-16 15,0 0-59-15,15-6-2 16</inkml:trace>
  <inkml:trace contextRef="#ctx0" brushRef="#br2" timeOffset="76686.4641">7206 10540 429 0,'0'0'5'0,"0"0"2"16,-3-12 2-16,3 12 1 0,-2-13 0 16,2 13 1-16,0-12 0 15,0 2 1-15,0 10-5 16,15-15-7-16,-3 8 0 0,4 2 0 15,3 0 0-15,1 5 0 16,3 0 0-16,1 0 0 16,-4 10 0-16,-2 0 0 0,-6 4 0 15,-5 1 0-15,-4 3 0 16,-3 2 0-16,-5-3 0 16,-5 0 0-16,-5-2 0 15,3-2 0-15,-3-4 0 0,2-2 0 16,1-4 0-16,4-3 0 15,8 0 0-15,-7-6 0 16,7-7 0-16,0-5 0 16,7-2 0-16,6-1 0 15,2-5 0-15,0 4 0 0,2 2 0 16,-2 3 0-16,0 2 0 16,-2 8 0-16,-6 5 0 15,-7 2 0-15,15 5 0 16,-12 4 0-16,2 6 0 0,-3 3 0 15,3 1 0-15,2-2 0 16,1 1 0-16,2-1 0 16,2-2 0-16,3-5 0 0,4-1 0 15,2-6 0-15,13-1-28 16,1-2-58-16,1-5-3 16</inkml:trace>
  <inkml:trace contextRef="#ctx0" brushRef="#br2" timeOffset="81384.6416">5364 10605 108 0,'0'0'6'0,"0"0"3"16,0 0 4-16,0 0 3 0,0 0 3 15,-10 2 0-15,10-2 4 16,0 0 0-16,0 0-4 16,0 10-3-16,0-10-2 15,0 9-3-15,0-9-1 0,0 0-1 16,0 13 0-16,0-13 1 15,0 0 1-15,0 0 3 16,0 0 1-16,0 0 1 16,0 0-1-16,8-7 0 15,-6-6-1-15,1-1-1 0,-3-6-2 16,2-5-3-16,1-7 0 16,-3 2-2-16,0-9 0 15,0-3 0-15,0-6-1 16,-5-1-1-16,0-3 0 0,-3-6 0 15,1-1-2-15,-1 2-2 16,1 1 0-16,1 0 0 16,-1 5 0-16,2-2 0 0,3 2 0 15,2 4 0-15,0 2 0 16,0 0 0-16,0 6 0 16,5-1 0-16,-3 5 0 15,1 3 0-15,-1 6 0 0,0 1 0 16,-2 1 0-16,4 5 0 15,-4 2 0-15,0 2 0 16,0 3 0-16,2 5 0 16,-2 7 0-16,0-17 0 15,0 17 0-15,0 0 0 0,3-11 0 16,-3 11 0-16,0 0 0 16,0 0 0-16,0 0 0 15,0 0 0-15,0 0 0 16,0 0 0-16,0 0 0 0,0 0 0 15,0 0 0-15,0 0 0 16,0 0 0-16,0 0 0 16,0 0 0-16,0 0 0 0,0 0 0 15,0 0 0-15,0 0 0 16,0 0 0-16,0 0 0 16,0 0 0-16,0 0 0 15,0 0 0-15,0 0 0 0,0 0 0 16,0 0 0-16,0 0 0 15,0 0 0-15,0 0 0 16,0-7 0-16,0 7 0 16,0 0 0-16,2-13 0 15,-2 13 0-15,0-15 0 0,0 15 0 16,5-14 0-16,-5 14 0 16,2-15 0-16,-2 5 0 15,3 0 0-15,-3 2 0 0,2 1 0 16,0-4 0-16,1 2 0 15,3-1 0-15,-4 0 0 16,-2 10 0-16,2-14 0 16,-2 14 0-16,3-10 0 0,-3 10 0 15,0 0 0-15,0 0 0 16,0 0 0-16,0 0 0 16,0 0 0-16,0 0 0 15,-7 5 0-15,1 7 0 0,-1 3 0 16,-3 5 0-16,-1-1 0 15,-1 7 0-15,0 1 0 16,-1 0 0-16,-1-4 0 16,1 1 0-16,1-4 0 15,0-1 0-15,4-7 0 0,0 0 0 16,8-12 0-16,-9 14 0 16,9-14 0-16,0 0 0 15,0 0 0-15,0 0 0 0,0 0 0 16,0 0 0-16,2-14 0 15,3 1 0-15,2-5 0 16,4-4 0-16,-4-3 0 0,3-2 0 16,3-3 0-16,-1 3 0 15,0-1 0-15,-2 4 0 16,-2 1 0-16,-1 6 0 16,0 3 0-16,-1 3 0 15,-6 11 0-15,7-9 0 16,-7 9 0-16,0 0 0 0,5 8 0 15,0 1 0-15,-1 6 0 16,1 2 0-16,3 5 0 16,0 1 0-16,4-1 0 15,-2 0 0-15,2 0 0 0,4 1 0 16,-4-5 0-16,0-1 0 16,1-2 0-16,-4-6 0 15,-1 1 0-15,-8-10 0 0,13 15 0 16,-13-15 0-16,7 12 0 15,-7-12-8-15,0 0-55 16,0 0-28-16,7-7-1 0</inkml:trace>
  <inkml:trace contextRef="#ctx0" brushRef="#br2" timeOffset="82054.4004">5165 8540 358 0,'0'0'7'16,"0"-9"5"-16,0 9 2 15,-7-10 0-15,7 10 1 0,-10-10 1 16,10 10 0-16,-10-10-1 16,10 10-7-16,-3 6-4 15,3 6-2-15,0 0-1 0,5 5-2 16,3 1 1-16,4 2 0 15,0 2 1-15,6-5 1 16,2-4 0-16,0-2 1 16,5-5 0-16,0-6 0 15,0 0 1-15,-4-10-1 0,2-3 0 16,-5-4 0-16,-1 0 0 16,-7-3-3-16,-3 3 0 15,-4 1 0-15,-3-1 0 0,0 5 0 16,0 12 0-16,-7-15 0 15,7 15 0-15,0 0 0 16,0 0 0-16,0 15 0 16,0-3 0-16,7 6 0 0,0 0 0 15,4 7 0-15,-2-3 0 16,3 2 0-16,-1 2 0 16,-4 1 0-16,-2 0 0 15,-5-3 0-15,-2 2 0 16,-6-2 0-16,-7-2 0 0,-2-2 0 15,-3 2 0-15,-3-6 0 16,-2-2 0-16,6-4 0 16,-1 0 0-16,5-3 0 15,2-2 0-15,13-5-8 16,-14 13-56-16,14-13-24 0,0 0-4 16</inkml:trace>
  <inkml:trace contextRef="#ctx0" brushRef="#br2" timeOffset="85427.5223">5372 15708 386 0,'0'0'7'0,"0"0"2"0,0 0 3 15,0 0 1-15,0 0 3 16,0 0 0-16,0 0 2 16,-10-5 0-16,10 5-6 15,0 0-8-15,0 0-4 16,-11 0 0-16,11 0 0 0,0 0 0 16,0 0 0-16,0 0 0 15,0 0 0-15,0 0 0 16,0 0 0-16,0 0 0 0,0 0 0 15,5 0 0-15,-5 0 0 16,0 0 0-16,0 0 0 16,0 0 0-16,-9 0 0 15,1 0-4-15,8 0-52 0,0 0-35 16,0 0-1-16</inkml:trace>
  <inkml:trace contextRef="#ctx0" brushRef="#br2" timeOffset="86583.6495">6068 15302 377 0,'0'0'8'0,"0"0"1"0,2-11 3 15,-2 11 2-15,0 0 1 16,3-9-1-16,-3 9 1 16,0 0 1-16,0 14-7 15,0 6-2-15,-3 10-2 0,1 3-3 16,-3 6 1-16,3 1-1 15,-4 4-1-15,6-4 1 16,0 2-2-16,-3-10 0 16,3 1 0-16,0-4 0 0,0-4 0 15,0-3-2-15,0-2-2 16,0-4-2-16,0-4-4 16,-2-3-9-16,2 1-11 15,0-10-56-15,0 0-2 16</inkml:trace>
  <inkml:trace contextRef="#ctx0" brushRef="#br2" timeOffset="86902.7961">5744 15255 362 0,'0'0'7'0,"0"0"1"16,-12-8 3-16,12 8 1 16,-7-7 1-16,7-3 1 15,5-2 1-15,7-2 2 16,10-3-5-16,6 0-2 0,11 2-1 16,9-2-1-16,6 3-2 15,3 3-1-15,5 2-3 16,0 3-2-16,-4 3 0 0,-6 3 0 15,-7 0 0-15,-5 3 0 16,-10 5 0-16,-5 2-4 16,-8 10-20-16,-10 7-61 15,-4-6-4-15</inkml:trace>
  <inkml:trace contextRef="#ctx0" brushRef="#br2" timeOffset="87287.7384">6341 15550 424 0,'0'0'5'0,"0"0"1"0,0 0 1 16,0 0 0-16,0 0 1 16,10 2 1-16,-10-2 0 0,18 5 0 15,-6 3-4-15,5 1-2 16,0 4 0-16,4-1-1 15,-1 5 0-15,-1 4-2 0,-1-4 1 16,-6 5-1-16,-4-5 1 16,-6 5-1-16,-2-4 0 15,-5-3 0-15,-7-2 1 16,-3-4-1-16,0-4 1 0,0-3-1 16,2-2 1-16,-1-7-1 15,3-2 0-15,7-11 1 16,4-1-1-16,2-1 0 15,9-3 0-15,8-2 0 0,-1 1 0 16,11 5-4-16,4-1-5 16,4 10-16-16,-3 1-58 15,7 7-4-15</inkml:trace>
  <inkml:trace contextRef="#ctx0" brushRef="#br2" timeOffset="88183.0581">6941 15616 375 0,'0'0'5'0,"-3"-9"4"16,3 9 2-16,-18-19 0 15,9 10 1-15,-7 2 1 16,2-3 0-16,-6 2 0 16,-3 6-6-16,4 2-2 0,1 7-3 15,4 6-1-15,-2 2-1 16,9 5-1-16,0-1 0 15,7 4 0-15,0-1 1 16,9-5 0-16,6-2-1 16,0-1 1-16,5-2 1 0,0-11-1 15,2-1 1-15,-5-1 1 16,3-11-1-16,-4-2 0 16,1-6 1-16,-4 0 0 0,-4-5-1 15,1 6 1-15,-5-4-1 16,3 6 0-16,-6 5-1 15,1 2 0-15,-3 10-1 16,0 0 0-16,0 0 0 0,2 8 0 16,0 6 0-16,1-2 0 15,2 4 0-15,-1 2 1 16,5-5 0-16,-2 0 0 16,2-3 0-16,2-5 0 0,1-5 1 15,3-3-1-15,0-6 1 16,3-7-1-16,-6 3 1 15,6-5-1-15,-2-1 1 16,0 8-1-16,-6-1-1 0,-1-1-2 16,-9 13 1-16,7-7-1 15,-7 7 1-15,9 7-1 16,-9 6 1-16,4-1-1 16,1 2 2-16,5 2 0 0,0-3 1 15,2 4 0-15,6-10 0 16,1-2 0-16,4-3 0 15,7-2 1-15,-3-10-1 16,3 0 2-16,-2-7-1 0,-1-3 2 16,-4 3 0-16,-6-3 0 15,-8 3 0-15,-3 1 0 16,-6 2 0-16,-3 4 0 16,-9 5-2-16,2 2 0 0,-3 3-1 15,-1 0 0-15,4 5-1 16,-3 5 0-16,8-1 0 15,3 5 0-15,2 1 0 0,5-3 1 16,4 5-1 0,7-4 1-16,4 1 0 0,-3-1 0 15,5-1 0-15,-3-1-1 16,-1-2 1-16,-2-1 0 16,-4 1 0-16,-7 1 0 15,-5-10 0-15,0 15 0 0,-12-5 0 16,-6-3 0-16,-10 5 0 15,1 0 0-15,-10-3 0 16,0-2 0-16,0 3 0 0,1-3 0 16,4-1-1-16,5-4-3 15,12 1-11-15,-3-3-18 16,-4 0-50-16,22 0-2 16</inkml:trace>
  <inkml:trace contextRef="#ctx0" brushRef="#br2" timeOffset="89266.5021">7835 15500 342 0,'0'0'8'0,"0"0"4"16,0 0 5-16,-2-10 1 16,2 10 1-16,0 0 1 15,-5-10 0-15,5 10 1 0,0 0-8 16,0 0-4-16,9-7-2 15,7 7-2-15,3-3-5 16,6 3 0-16,3 0 0 16,4-2 0-16,0-1 0 0,3 3 0 15,-8 0 0-15,-2 0 0 16,-5 3 0-16,-8 2 0 16,-7 5 0-16,-5 2 0 15,-7 3 0-15,-13 5 0 16,-2 2 0-16,-8 3 0 0,-4-6 0 15,-2 5 0-15,1-6 0 16,1 2 0-16,6-2 0 16,1-6 0-16,10 0 0 15,2-4 0-15,15-8 0 16,-10 9 0-16,15-3 0 0,13-6 0 16,3 2 0-16,9-2 0 15,8-2 0-15,9-1 0 16,-2 0 0-16,2-3 0 15,3 3 0-15,-11-2 0 0,1 2 0 16,-13 1 0-16,1 2 0 16,-13 0 0-16,-3 0 0 0,-12 0 0 15,7 0 0-15,-7 0 0 16,0 0 0-16,-4 7 0 16,4-7 0-16,-15 7 0 15,7-2 0-15,-2-2 0 16,1 6 0-16,-2-9 0 15,11 0 0-15,-14 1 0 16,14-1-11-16,0 0-46 0,-10 5-34 16,10-5-1-16</inkml:trace>
  <inkml:trace contextRef="#ctx0" brushRef="#br2" timeOffset="89671.0248">8844 15027 447 0,'0'0'4'0,"0"0"1"16,0 0 1-16,0 0 1 0,0 0 0 15,0 0 0-15,-2 7 1 16,-10 13 1-16,-6 9-3 15,-1 14-1-15,-2 9-5 0,-1 7 0 16,5 12 0 0,-1 1 0-16,6 3 0 0,10-6 0 15,2 1 0-15,12-6 0 16,3-7 0-16,7-4 0 16,5-12 0-16,8-3 0 15,3-8 0-15,1-6 0 0,3-9 0 16,1-3 0-16,-3-4 0 15,-6-6 0-15,-4 1 0 0,-5-3 0 16,-10 0 0-16,-5-3 0 16,-10 3 0-16,0 0-9 15,0 0-55-15,-2-7-28 16,2 7-1-16</inkml:trace>
  <inkml:trace contextRef="#ctx0" brushRef="#br2" timeOffset="90272.4024">9237 15272 381 0,'0'0'7'0,"0"0"2"15,8-10 4-15,-8 10 1 16,0 0 1-16,10-10-1 0,-10 10 2 16,0 0-1-16,7 5-4 15,-12 14-5-15,-4 4-2 16,-7 4-2-16,-1 6 0 0,-5 1 0 15,-1 2-2-15,-4-7 0 16,2-3 0-16,5-3 0 0,2-8 0 16,6-3 0-16,-1-4 0 15,13-8 0-15,-9 8 0 16,9-8 0-16,14 0 0 16,6-3 0-16,5 1 0 15,8-3 0-15,-1-1 0 0,10-1 0 16,1 0 0-16,-6 2 0 15,-3 0 0-15,-6 2 0 16,-1 3-6-16,-11 0-27 16,-16 0-52-16,9 3-5 15</inkml:trace>
  <inkml:trace contextRef="#ctx0" brushRef="#br2" timeOffset="90468.2354">9468 15450 424 0,'0'0'4'0,"0"0"2"0,0 0 1 16,0 0 1-16,0 0 0 16,5 11 1-16,-2 1 1 0,-1-1-1 15,3 5-3-15,1 0-2 16,-1 5-2-16,-1 4-1 16,4-3-5-16,1 1-14 15,-3 4-39-15,4-15-28 16,-1-4-3-16</inkml:trace>
  <inkml:trace contextRef="#ctx0" brushRef="#br2" timeOffset="90735.7323">9726 15041 453 0,'0'0'2'0,"0"0"0"15,0 0 1-15,6 0 2 16,4 6 0-16,2 6 1 15,6 8 1-15,4 9 0 0,6 8-1 16,-7 8-1-16,7 10 1 16,-5 2-2-16,-3 4-4 15,-8 2 0-15,-5-2 0 16,-7-1 0-16,-7-3 0 0,-11-5 0 16,-6-5 0-16,-8-2 0 15,-6-11 0-15,1-1 0 16,-5-14-33-16,-6-3-53 0,11-7-5 15</inkml:trace>
  <inkml:trace contextRef="#ctx0" brushRef="#br2" timeOffset="92419.5746">10316 15357 436 0,'0'0'5'16,"0"0"1"-16,0 0 3 15,-7 0 1-15,7 0 1 0,0 0 1 16,-13 2 0-16,13-2-2 15,0 0-10-15,0 0 0 16,0 0 0-16,0 0 0 16,0 0 0-16,-7 14 0 15,7-14-17-15,-5 15-69 0,5-15-5 16</inkml:trace>
  <inkml:trace contextRef="#ctx0" brushRef="#br2" timeOffset="93050.3508">10746 15106 465 0,'0'0'2'16,"0"0"0"-16,0 0 0 0,0 0 2 15,0 15 1-15,0 2 0 16,0 8 0-16,0 2 0 15,0 8-1-15,0 5 0 16,5 2-1-16,0-3-1 0,3 1-1 16,-3-6 1-16,0-4-2 15,-1-3 0-15,-1-7 0 16,-1-5 0-16,-2-5 0 0,0-10 0 16,-7 2 0-16,0-6 0 15,0-12 0-15,-4-8 0 16,-1-8 0-16,5-10 0 0,-4-10 0 15,6-3 0-15,5 1 0 16,0-4 0-16,8 4 0 16,2 7 0-16,7 5 0 15,6 6 0-15,4 7 0 16,3 9 0-16,5 8 0 16,-3 5 0-16,5 7 0 15,-5 10 0-15,-2 10 0 0,-5 1 0 16,-10 15 0-16,-7-2 0 15,-8 3 0-15,-10 3 0 0,-8-3 0 16,-7-2 0-16,0-5 0 16,-5-3 0-16,3-6 0 15,3-2 0-15,1-7 0 0,8-5 0 16,3 1 0-16,12-8 0 16,-5 10 0-16,12-3 0 15,9-1 0-15,5 0 0 16,2 4 0-16,7 0 0 15,-1 2 0-15,4 4 0 0,-1-1 0 16,-7-3 0 0,0 5 0-16,0-2 0 0,-6 2 0 15,-3-4-10-15,-2 3-36 16,-1 1-41-16,-3-5-2 16</inkml:trace>
  <inkml:trace contextRef="#ctx0" brushRef="#br2" timeOffset="93401.9574">11307 15332 429 0,'0'0'4'0,"0"0"2"15,0 0 1-15,0 0 1 16,-9 8 1-16,-1 1 1 16,1 3 0-16,-2 6 0 0,1-2-4 15,3 9-1-15,7-4-2 16,0 1 1-16,5-2-4 15,12-6 0-15,3-1 0 16,5-3 0-16,3-6 0 16,1-4 0-16,1-2 0 15,-5-5 0-15,2-8 0 16,-7-1 0-16,-5-3 0 0,-10-5 0 16,-5 3 0-16,0-1 0 15,-13 3 0-15,-6 1 0 16,-4 6 0-16,-2 3 0 0,-2 6 0 15,4 3 0-15,2 0-11 16,5 7-16-16,-1 8-30 0,9-5-31 16,8 0-2-16</inkml:trace>
  <inkml:trace contextRef="#ctx0" brushRef="#br2" timeOffset="93899.7468">11700 15020 389 0,'0'0'7'0,"0"0"4"0,0 0 2 16,0 0 2-16,6-11-1 15,-6 11 2-15,0 0 0 16,0 13 1-16,-2 6-6 16,-2 11-9-16,-1 5-2 15,1 10 0-15,-1 6 0 16,0 4 0-16,5-4 0 16,0 2 0-16,5-3 0 0,4-11 0 15,7-2 0-15,1-8 0 16,5-8 0-16,1-4 0 15,2-6 0-15,2-7 0 0,-5-4 0 16,3-2 0-16,-7-11 0 16,-1-1-87-16,-4-2-4 0</inkml:trace>
  <inkml:trace contextRef="#ctx0" brushRef="#br2" timeOffset="94068.6128">11651 15344 403 0,'0'0'3'0,"0"0"2"0,0 0 2 16,0 0 1-16,10 0 0 16,5 0 1-16,2 0 0 15,11 0 0-15,6-3-6 16,9 3-15-16,4 3-50 16,3-3-20-16</inkml:trace>
  <inkml:trace contextRef="#ctx0" brushRef="#br2" timeOffset="94571.5578">12141 15341 475 0,'0'0'3'15,"0"0"2"-15,-5-7 1 16,5 7 0-16,0-15 2 15,0 8 0-15,5-6-8 16,4 2 0-16,7 5 0 0,3 0 0 16,1 6 0-16,5 0 0 15,-2 6 0-15,-1 6 0 16,-2 8 0-16,-5 0 0 16,-5 5 0-16,-10 2 0 15,0-1 0-15,-7 3 0 16,-4-5 0-16,-3-2 0 0,-2-7 0 15,4-2 0-15,3-4 0 16,-2-6 0-16,11-3 0 0,0 0 0 16,-7-15 0-16,12-5 0 15,8-2 0-15,1-4 0 16,9-7 0-16,2 2 0 16,-1 0 0-16,1 7 0 0,0-5 0 15,-5 12 0-15,-8 7 0 16,1 8 0-16,-13 2 0 15,15 9 0-15,-13 3 0 16,3 14 0-16,0-3 0 16,5 3 0-16,-3 2 0 0,3-1 0 15,5-4 0-15,0 1 0 16,5-5 0-16,0-11 0 16,10-8-66-16,-6 5-25 15</inkml:trace>
  <inkml:trace contextRef="#ctx0" brushRef="#br2" timeOffset="95571.1999">13103 14732 390 0,'0'0'6'0,"0"0"3"15,0 0 0-15,0 0 1 16,-13 10 0-16,-1 10 2 16,-7 10 0-16,-1 7 0 15,0 12-5-15,-3 10-1 16,0 12-1-16,7 0-1 0,4 3 1 15,9-5-1-15,5-3-1 16,2-3 0-16,11-11 1 16,0-5-4-16,3-7 0 15,5-8 0-15,1-7 0 0,-3-5 0 16,6-5-7 0,-2-10-12-16,5-13-63 0,-3 6-5 15</inkml:trace>
  <inkml:trace contextRef="#ctx0" brushRef="#br2" timeOffset="96038.9357">13481 15034 411 0,'0'0'4'15,"0"0"3"-15,-8-14 1 0,-5 3 1 16,-1 2 1-16,-4-1 1 16,-6 2 0-16,-6-2 0 15,-2 5-3-15,-1 5-2 16,3 0-3-16,0 9-1 16,6 6 0-16,6 2-1 0,9 2 0 15,6 1-1-15,3-4 0 16,10 0 1-16,10-4 0 15,4-5-1-15,6-1 1 0,-3-6 0 16,6-4 1-16,-4-2-2 16,1-8 0-16,-7 5 0 15,-3-5 0-15,-5 4 0 16,-5 0 0-16,-10 10 0 0,7-8 0 16,-7 8 0-16,-2 15 0 15,-5 4 0-15,-4 9 0 16,6 2 0-16,-2 4 0 15,2 1 0-15,0 3 0 0,2-7 0 16,3-2 0-16,0-1 0 16,0-7-4-16,8-1-27 15,7-8-55-15,-6-8-4 16</inkml:trace>
  <inkml:trace contextRef="#ctx0" brushRef="#br2" timeOffset="96362.4963">13690 15113 420 0,'0'0'5'0,"0"0"1"0,0 0 2 16,-10 8 1-16,2 3 1 15,-2 5 0-15,0 4 1 16,0 2 0-16,0 8-4 16,3 0-2-16,7-1-1 0,0-1-1 15,10-3-1-15,3-6-2 16,6-7 0-16,6-2 0 15,2-10 0-15,3 0 0 16,0-10 0-16,0-4 0 0,-5-9 0 16,-6 1 0-16,-6-6 0 15,-8 2 0-15,-5-2 0 16,-12 4 0-16,-6 1 0 16,-7 9 0-16,-5 4 0 15,0 3 0-15,3 7 0 16,-5 0-15-16,9 0-53 0,6 4-20 15</inkml:trace>
  <inkml:trace contextRef="#ctx0" brushRef="#br2" timeOffset="96654.3255">14107 14792 478 0,'0'0'3'0,"0"0"0"0,0 0 2 15,0 2 0-15,3 8 1 16,-1 7 1-16,3 3-3 16,0 7-4-16,2 5 0 15,-1 8 0-15,1 7 0 16,0 0 0-16,-2 7 0 0,-5 2 0 16,0-2 0-16,-5 0 0 15,-9 1 0-15,-2-3 0 16,-4-5 0-16,-6 0 0 15,-4-8 0-15,-6-1 0 0,4-9 0 16,-3-1 0-16,3-8 0 16,5-1-5-16,7-7-85 0,-2-6-2 15</inkml:trace>
  <inkml:trace contextRef="#ctx0" brushRef="#br2" timeOffset="104210.1043">3970 11284 280 0,'0'0'6'0,"0"0"4"0,0 0 2 15,0 0 3-15,-13 0 1 16,13 0 2-16,-12 0 2 0,12 0 0 16,-10 0-6-16,10 0-2 15,0 0-2-15,-2 9-1 16,2-9-1-16,7 3-1 16,5-1 1-16,6-2-1 0,-1 0 0 15,8-2 0-15,-3-5-2 16,3-1 0-16,3 3-1 15,-4-2-1-15,3-1-1 16,-4 7-1-16,-3-5 0 0,-3 3 0 16,6-2-1-16,-11 5 1 15,1-3-1-15,-4 3 0 16,-9 0 0-16,13 6 0 16,-13-6 2-16,3 12-2 0,-3 0 0 15,-5 7 0-15,-6-3 0 16,-1 4 0-16,-6 2 0 15,-1 1 0-15,-6 1 0 16,5-4 0-16,-5 2 0 0,3-4 0 16,0-1 0-16,4-2 0 15,3-3 0-15,2-2 0 16,4-2 0-16,9-8 0 16,-10 10 0-16,10-10 0 0,0 0 0 15,0 0 0-15,0 0 0 16,0 0 0-16,12-3 0 15,0-2 0-15,6 3 0 0,2-3 0 16,2-2 0-16,8 1 0 16,-3-1 0-16,3 0 0 15,-3 2 0-15,-2 0 0 16,0 0 0-16,-2 2 0 0,-4-2 0 16,-6 5 0-16,-1 0 0 15,-4 0 0-15,-8 0 0 16,13 0 0-16,-13 0 0 15,0 0 0-15,0 0 0 16,0 0 0-16,0 0 0 0,0 0 0 16,0 0 0-16,-9 0 0 15,9 0 0-15,0 0 0 0,-9 0 0 16,9 0 0-16,0 0 0 16,-3 10-18-16,3-10-71 15,0 13-2-15</inkml:trace>
  <inkml:trace contextRef="#ctx0" brushRef="#br2" timeOffset="105201.8058">7848 10513 400 0,'0'0'7'16,"0"0"4"-16,0-10 2 15,0 10 2-15,0 0 1 16,-6-13 2-16,6 13-1 16,0 0-3-16,0 0-14 0,0 0 0 15,0 0 0-15,0 15 0 16,0-1 0-16,6 6 0 15,-4 1 0-15,3 4 0 16,0-3 0-16,0 0 0 0,-3 1 0 16,-2-3 0-16,3-6 0 15,-3-1 0-15,2-3 0 16,-2-10 0-16,0 9 0 0,0-9-15 16,-10 0-74-16,10 0-2 15</inkml:trace>
  <inkml:trace contextRef="#ctx0" brushRef="#br2" timeOffset="105997.784">5762 8652 410 0,'0'0'6'0,"0"0"2"15,0 0 2 1,0 0 1-16,0 0 0 0,0 0 1 15,-5-2 1-15,5 2 0 16,0 11-4-16,0-2-4 16,0 6-2-16,0 2-3 0,3 1 0 15,-1 1 0-15,3 1 0 16,-5-2 0-16,5-1 0 16,-3-2 0-16,3-3 0 0,-3-2 0 15,4-1 0-15,-6-9 0 16,5 13-11-16,-5-13-20 15,0 0-55-15,0 0-2 16</inkml:trace>
  <inkml:trace contextRef="#ctx0" brushRef="#br2" timeOffset="106982.8382">4360 11589 365 0,'0'0'6'16,"0"0"6"-16,0 0-1 15,0 0 3-15,0 0 0 16,0 0 2-16,0 0 2 16,-2 7 1-16,2 2-7 0,0 4-3 15,2-1-1-15,1 5-1 16,-3 4-7-16,2-1 0 16,3 2 0-16,0 3 0 0,-5-6 0 15,2-1 0-15,0-1 0 16,1-5 0-16,-3-1 0 15,0-11 0-15,0 11 0 16,0-11 0-16,0 0 0 0,0 0 0 16,0 0 0-16,0 0 0 15,0 0 0-15,0 0 0 16,0 0 0-16,0 0 0 0,0 0 0 16,0 0 0-16,0-4 0 15,0 4 0-15,0 0-14 16,-15-10-75-16,15 10-3 15</inkml:trace>
  <inkml:trace contextRef="#ctx0" brushRef="#br2" timeOffset="111396.4444">1438 15502 279 0,'0'0'4'0,"0"0"3"16,-7-2 1-16,7 2 0 15,-9 0 1-15,9 0 2 16,-18 7 0-16,8 6 1 16,1 4-3-16,-7 11-2 0,4 3 0 15,-1 10 0-15,6 5 0 16,2 6 0-16,5 0-1 15,0 6 2-15,5-2-1 16,10-1-1-16,9-1 1 0,4-2 0 16,-3-2-1-16,9-3-1 15,4-2 0-15,12-6-1 16,5-4-3-16,7-5 1 16,0-1-1-16,7-7 0 0,9 1-1 15,4-3 1-15,4-3-1 16,4 0 1-16,4-2-1 15,4-1 1-15,3 0-1 16,3-4 1-16,8-4-1 0,-7-3 0 16,7-3-1-16,2 0 0 15,3-4 2-15,-2-7 0 16,7 2-1-16,-7-3 0 16,2-5-1-16,3 5 2 0,-6 0 0 15,-1 3-1-15,-2 1 0 16,-4 3-1-16,-3 0 1 15,-6 5 0-15,-1 0 0 0,-5 3 0 16,-3 4 0-16,-4 1 0 16,-6 4 0-16,-4 5 0 15,-8 1 0-15,-5 2 0 16,-7 2-1-16,-8 0 1 16,-7 4-2-16,-5 0 3 0,-11 1 0 15,-6 0 1-15,-3-2-1 16,-5 0 0-16,-3-5 1 15,-2-3 0-15,-5-2 1 16,0-5-1-16,0-10 0 16,0 12 0-16,0-12 1 0,0 0 0 15,-8 0-1-15,8 0 1 16,-4-17-2-16,1 2 0 16,3-7 1-16,0-1-3 0,7-7-1 15,5 1 1-15,6-2-1 16,7-6 1-16,8 4 0 15,8 0 0-15,7-2-1 0,9 3 2 16,5 3 0-16,10-3 1 16,8 2-1-16,5 0 1 15,7 3-1-15,7 2 1 16,7 0-1-16,9 1 0 16,2 1 1-16,12 3-1 15,1 0 1-15,9 2-1 0,3-1 1 16,7 5-1-16,-2 4 1 15,7-2-1-15,-3 7 1 16,3-1-1-16,0 4 0 16,-2 2 0-16,5 2 0 0,-6 6 0 15,3-1 0-15,-2 4 0 16,2 1 0-16,0 0 0 16,-5-3 0-16,3 6 0 0,-5-5-1 15,-3 3 1-15,-3 0 0 16,-4-1 0-16,2 0-1 15,-9-2 1-15,1 3 0 16,-4-1-1-16,0-3 1 0,-1-1 0 16,-3 0 0-16,-1-1 0 15,2 0 0-15,-2-1 0 16,0 1 0-16,-3-5 0 16,-1 1 0-16,2-1 0 0,-3 1 0 15,0-3 0-15,-3 0 0 16,3-3 1-16,-5-2-1 15,5-2 0-15,-8 1 1 16,0-3-1-16,1 2 0 16,-5-1 0-16,-1 0 1 0,-3-1-1 15,2 1 0-15,-6-2 1 16,-3 3-1-16,-2-3 1 16,0 0-1-16,0 2 1 0,-3-2-1 15,-1 4 1-15,-6-2-1 16,2 0 1-16,-4-2-1 15,-3 1 1-15,-3-6 0 16,-7-2-1-16,0-4 0 0,-10-1 0 16,1-3 0-16,-6-1 0 15,-5-4 0-15,-7-3 0 16,-5 1 1-16,-3-2 0 16,-4-2 0-16,-3-1 0 15,-6-2 0-15,1-3 0 16,-4 2 0-16,-2 2 0 0,-4 1 0 15,-2 6-2-15,-3 4-2 16,-1 9-12-16,-4 6-26 16,-13 4-44-16,-3 6 0 0</inkml:trace>
  <inkml:trace contextRef="#ctx0" brushRef="#br2" timeOffset="112016.4206">7584 16518 377 0,'0'0'6'0,"0"0"2"16,0 0 3-16,-2-12 1 15,2 12 1-15,0 0-1 0,-5-8 0 16,5 8 2-16,0 8-5 16,0 9-3-16,-2 9-4 15,2 8 1-15,0 0 0 0,0 10 0 16,0 1-1-16,0 2 1 16,0-2-1-16,0-3 0 15,0-4 1-15,0-6-2 0,-4-3-2 16,2-4-3-16,-1-5-3 15,3-5-4-15,-2-6-4 16,2-9-17-16,0 11-37 16,0-16-16-16</inkml:trace>
  <inkml:trace contextRef="#ctx0" brushRef="#br2" timeOffset="112331.6458">7300 16441 337 0,'0'0'5'16,"0"0"2"-16,0 0 3 0,0 0 1 15,0 0 0-15,0 0 2 16,0-12 1-16,11 7 1 0,6-3-3 16,10-2-2-16,11 1-1 15,4-6-1-15,8-2 0 16,4 1-1-16,1-1-1 0,0 5-3 15,-8 2 0-15,-7 0-2 16,-10 8 0-16,-5 2-1 16,-8 0 0-16,-7 7-1 15,-5 5-1-15,-5 3-4 16,-5 5-5-16,-3 3-10 16,1 1-17-16,7 3-47 0,-10 0-3 15</inkml:trace>
  <inkml:trace contextRef="#ctx0" brushRef="#br2" timeOffset="112763.2603">7987 16880 385 0,'0'0'5'0,"0"0"3"16,0 0 0-16,-5 0 1 16,5 0 0-16,-16 0 1 0,7 0 0 15,-3 4 1-15,-4 2-6 16,4 3-1-16,-1 4-2 16,4-1 0-16,4 5-1 15,3-4 0-15,2-1 1 0,2 0-1 16,10-3 1-16,3-2 0 15,5-7 0-15,2 0 0 16,1-7 0-16,-1-7 1 16,6-1 0-16,-11 1-1 0,3-3 1 15,-10-3-1-15,-3 0 0 16,-7 2 0-16,-7-2-1 16,-8 8 0-16,-5-2 0 0,0 4-2 15,-8 3 0-15,4 7-2 16,-1 0-3-16,5 0-6 15,3 7-9-15,7 0-14 16,5 3-51-16,5-10-1 16</inkml:trace>
  <inkml:trace contextRef="#ctx0" brushRef="#br2" timeOffset="113012.5937">8265 16404 438 0,'0'0'4'16,"0"0"0"-16,0 0 0 15,0 0 0-15,0 0 1 0,0 2 0 16,0 11 2-16,-2 6 0 16,2 6-3-16,0 6-1 15,0-2-1-15,0 10 2 16,0-2 0-16,0-2-2 0,2-3-3 15,0-4-5-15,9-1-28 16,-4-7-50-16,0-8-1 16</inkml:trace>
  <inkml:trace contextRef="#ctx0" brushRef="#br3" timeOffset="146831.3344">5404 10539 177 0,'0'0'8'0,"0"0"2"0,0 0 5 16,0 0 3-16,0 0 3 15,0 0-1-15,0 0 1 16,0 0 0-16,0 0-6 15,0 0-5-15,0 0-3 0,0 0-2 16,5-8-1-16,-5 8-1 16,9-6 2-16,-9 6 1 15,18-10 2-15,-2 3 1 16,0-6 0-16,7-1-1 0,2-6-1 16,7-5-1-16,1-2-1 15,4-3-1-15,4-5-1 16,2 1 0-16,4-1-1 15,1-4-1-15,2 1 2 0,-1-1-1 16,1 2 0-16,2 1-1 16,-2 3 0-16,0 0 0 15,0 1 0-15,-1 2 0 0,3-4 0 16,-3-1 0-16,4-5 0 16,2 1 0-16,0-3 0 15,4-3 0-15,-1 3-1 16,-1-5 1-16,-3 5 0 15,1 2-1-15,-5 3 1 0,-1-1-1 16,-4 4 0-16,-3 0 1 16,1 1-1-16,-1 3 1 15,-5 3-1-15,-3-2 0 16,0 3 0-16,0 2 0 16,-6 4 1-16,-2 3-1 0,-6 3 0 15,-2 0 1-15,-6 4 0 16,-2 2 0-16,-10 8 0 15,13-9 0-15,-13 9 0 16,0 0 0-16,0 0 0 0,0 0 0 16,0 0-1-16,0 0 2 15,0 0-1-15,0 0 0 0,0 0-1 16,0 0-4-16,0 0-10 16,0 0-20-16,-13 8-46 15,6-1-3-15</inkml:trace>
  <inkml:trace contextRef="#ctx0" brushRef="#br3" timeOffset="148821.8911">6351 10590 194 0,'0'0'6'0,"0"0"3"0,0 0 4 16,0 0 3-16,0 0 1 15,0 0 1-15,0 0 2 16,0 0 1-16,0 0-4 15,0 0-4-15,7-5-3 16,-7 5-1-16,0 0 1 0,0 0 0 16,11-7-1-16,-11 7-1 15,4-10 1-15,-4 10 0 0,10-17-1 16,-5 5 0-16,1-2-2 16,1 4 0-16,-5-4 0 15,1 2-1-15,4-1 0 16,-5-2-1-16,1 1-1 0,0 2 0 15,0-5 0-15,-3 3 0 16,2-4-1-16,-2 4 1 16,0-6-2-16,0 3 1 15,0 2 1-15,0-3-1 0,-2 3 1 16,-1-2-1-16,0 3 0 16,-2-3 1-16,3 4-1 15,-3-5 0-15,2 6 0 16,1-3 0-16,-3 3 0 0,3 0-2 15,-4-1 0-15,1 1 0 16,-2-1 0-16,2 4 0 16,0-4 0-16,-3 5 0 15,1-4 0-15,0 2 0 16,2 0 0-16,0 3 0 16,5 7 0-16,-11-15 0 0,11 15 0 15,-7-17 0-15,7 17 0 16,-9-12 0-16,9 12 0 15,-9-10 0-15,9 10 0 16,-4-11 0-16,4 11 0 0,0 0 0 16,-8-7 0-16,8 7 0 15,0 0 0-15,0 0 0 0,-7-10 0 16,7 10 0-16,0 0 0 16,0 0 0-16,0 0 0 15,0 0 0-15,-7-10 0 16,7 10 0-16,0 0 0 15,0 0 0-15,0 0 0 0,0 0 0 16,0 0 0-16,0 0 0 16,0 0 0-16,0 0 0 15,0 0 0-15,0 0 0 16,0 0 0-16,0 0 0 0,0 0 0 16,0 0 0-16,0 0 0 15,0 0 0-15,0 0 0 16,0 0 0-16,0 0 0 15,0 0 0-15,0 0 0 16,-6 12 0-16,6-1 0 0,0 1 0 16,0 3 0-16,-2 3 0 15,-1 3 0-15,1-1 0 0,-3 2 0 16,0-1 0-16,0-4 0 16,1 3 0-16,-5-6 0 15,5 1 0-15,-1-2 0 16,2-6 0-16,3-7 0 0,-4 12 0 15,4-12 0-15,0 0 0 16,0 0 0-16,0 0 0 16,0 0 0-16,0 0 0 15,0 0 0-15,0 0 0 16,-3-10 0-16,3 2 0 0,0-4 0 16,0-5 0-16,0 3 0 15,3-3 0-15,1-3 0 16,1 2 0-16,0-2 0 15,0 3 0-15,1 0 0 0,-2-1 0 16,1 6 0-16,-2-3 0 16,1 4 0-16,-1 2 0 15,-3 9 0-15,2-15 0 0,-2 15 0 16,3-7 0-16,-3 7 0 16,0 0 0-16,0 0 0 15,10-10 0-15,-10 10 0 16,10-2 0-16,-10 2 0 0,20 0 0 15,-8 0 0-15,4 2 0 16,-2 3 0-16,6 2 0 16,2 1 0-16,-4 1 0 15,7-1 0-15,-6 4 0 0,4-5 0 16,-3 2 0-16,2-3 0 16,-7 0 0-16,0-1 0 15,-3-2 0-15,0-1 0 16,-3-2 0-16,-9 0 0 15,9 3 0-15,-9-3 0 0,0 0 0 16,0 0 0-16,0 0 0 16,0 0 0-16,0 0 0 15,0 0 0-15,0 0 0 0,0 0-10 16,0 0-37-16,0 0-42 16,0 0-3-16</inkml:trace>
  <inkml:trace contextRef="#ctx0" brushRef="#br3" timeOffset="149754.6103">6898 9818 406 0,'0'0'5'0,"0"0"3"16,0 0 1-16,0 0 1 16,-12-3 0-16,12 3 0 15,0 0-1-15,-11 10 1 16,6 2-5-16,5 5-3 15,-2 5-2-15,2 6 0 16,0 2-1-16,5 1 1 0,3 1 0 16,1-1 0-16,1-4 0 15,3-5 0-15,2-2 1 0,0-5-1 16,-1-5 1-16,4-2 0 16,-3-6 1-16,2-2 0 15,0-5 0-15,-1-5 1 16,-2-3 0-16,2-6 0 0,-4-4 0 15,-4-4 1-15,-1-6-1 16,-5-1-3-16,-2 0 0 16,0-4 0-16,-7 3 0 15,-6 1 0-15,-1 7 0 16,-4-1 0-16,-1 6 0 0,-2 7 0 16,-1 3 0-16,-1 4 0 15,4 4 0-15,-4 1 0 16,6 3 0-16,2 3 0 15,0 7 0-15,3 2 0 0,7 2 0 16,0 7 0-16,5-2 0 16,2 4 0-16,6-3 0 15,6-3 0-15,4-3 0 0,7-6 0 16,0-5 0-16,5-3 0 16,-3-3 0-16,3-5 0 15,0-6 0-15,-4 2 0 16,-1-4 0-16,-4 4 0 15,-3 3 0-15,-6-2 0 0,-5 6 0 16,-7 5 0-16,7-8 0 16,-7 8 0-16,0 0 0 15,0 0 0-15,0 0 0 16,0 0 0-16,0 0 0 0,0 0 0 16,0 0 0-16,0 0 0 15,-5 3 0-15,5-3 0 16,0 0 0-16,-7 15 0 15,7-15 0-15,-7 15-17 16,4 13-53-16,1-19-20 0</inkml:trace>
  <inkml:trace contextRef="#ctx0" brushRef="#br3" timeOffset="150122.4012">7400 9792 477 0,'0'0'3'0,"0"0"2"16,0 0 1-16,0 0-2 15,0 0 1-15,0 0 0 16,3 8 1-16,-3-8-6 0,5 18 0 16,-3-1 0-16,3-3 0 15,0 6 0-15,0 3 0 16,3-4 0-16,-1-1 0 0,0-1 0 16,-1-2 0-16,-1-3 0 15,-3-3 0-15,-2-9 0 16,5 14 0-16,-5-14-5 15,0 6-18-15,0-6-61 0,0 0-5 16</inkml:trace>
  <inkml:trace contextRef="#ctx0" brushRef="#br3" timeOffset="152316.6592">15194 14965 417 0,'0'0'5'0,"0"0"3"16,0 0 1-16,-8-10 0 0,8 10 0 16,0 0 0-16,0 0 1 15,-5 7 1-15,5 13-5 16,0 6-3-16,5 7-1 16,0 5 0-16,3 7 0 15,-1 1 0-15,-2 4 0 0,2-3-1 16,-1-6 1-16,-1 2 0 15,-3-8-2-15,-2-3 0 16,0-9 0-16,0-3 0 0,-2-4 0 16,2-16 0-16,-16 3 0 15,7-8 0-15,-4-15 0 16,-2-6 0-16,3-15 0 16,-1-6 0-16,3-10 0 15,6-2 0-15,1-5 0 16,3 1 0-16,5 5 0 15,5 2 0-15,10 9 0 0,5 3 0 16,7 12 0-16,3 7 0 16,4 8 0-16,9 4 0 15,-6 11 0-15,0 7 0 0,-2 10 0 16,-10 7 0-16,-8 10 0 16,-4 3 0-16,-14 2 0 0,-4 3 0 15,-12-1 0-15,-8-2 0 16,-5-5 0-16,-10-1 0 15,3-9 0-15,-5-3 0 16,2-5 0-16,3-3 0 0,10-6 0 16,1-1 0-16,7 0 0 15,14-4 0-15,0 0 0 16,0 12 0-16,14-7 0 16,9 6 0-16,2 0 0 15,7 7 0-15,5-1 0 16,3 3 0-16,0 3 0 15,-3-2 0-15,0 4 0 0,-4-3 0 16,-4 3 0-16,-4-5 0 16,-2 0 0-16,-6-3 0 15,-2-2 0-15,-5-3 0 0,-3-2 0 16,-7-10-23-16,0 0-57 16,0 0-9-16</inkml:trace>
  <inkml:trace contextRef="#ctx0" brushRef="#br3" timeOffset="153726.1889">15927 15296 352 0,'0'0'9'0,"0"0"5"0,0 0 3 16,0 0 1-16,0 0 1 15,0 0-1-15,0-8 1 16,0 8 0-16,-6 11-8 0,-3 2-5 15,-1 4-3-15,0 3-1 16,2 2-2-16,3 2 1 16,3 4-1-16,2-3 1 15,7-5 1-15,11-5-2 16,-1-6 0-16,3-1 0 0,8-6 0 16,-1-2 0-16,1-5 0 15,1-5 0-15,-6-2 0 16,3-8 0-16,-8 1 0 0,-8-5 0 15,-8 0 0-15,-2-1 0 16,-9 2 0-16,-6-1 0 16,-5 7 0-16,-7 5 0 15,-1 1 0-15,-2 7 0 16,5 4 0-16,-2 0 0 16,8 4 0-16,-2 2 0 0,12 3-14 15,9-9-11-15,-11 16-30 16,14-9-32-16,7-2-3 15</inkml:trace>
  <inkml:trace contextRef="#ctx0" brushRef="#br3" timeOffset="154037.4436">16300 14940 456 0,'0'0'5'0,"0"0"2"15,0 0 1-15,0 0 0 16,0 0 1-16,0 0 0 0,0 17 0 16,0 5-9-16,-7 11 0 15,4 9 0-15,-3 4 0 16,4 12 0-16,0-1 0 16,2 0 0-16,0-3 0 15,8-4 0-15,1-6 0 0,6-6 0 16,0-6 0-16,4-6 0 15,-1-8 0-15,5-5 0 16,-4-3 0-16,1-8 0 0,-2-2 0 16,-1-2-28-16,1-8-59 15,-11-7-4-15</inkml:trace>
  <inkml:trace contextRef="#ctx0" brushRef="#br3" timeOffset="154222.9375">16192 15288 409 0,'0'0'6'0,"0"0"1"16,0 0 1-16,0 0 0 16,0 0 2-16,6 3 0 15,6 0 2-15,6-1 0 0,8 1-5 16,4-3-2-16,8 3-2 16,7-1-4-16,-2-2-9 15,3-2-41-15,-3 2-34 0,-8 0-1 16</inkml:trace>
  <inkml:trace contextRef="#ctx0" brushRef="#br3" timeOffset="155275.3933">16685 15255 380 0,'0'0'8'0,"0"0"3"16,0 0 2-16,0 0 1 15,0 0 1-15,0 0 1 0,0 0 1 16,0 0 1-16,0 0-6 16,5 2-5-16,7-2-7 15,11 0 0-15,4 0 0 0,3-2 0 16,5-1 0-16,-1 1 0 16,4-3 0-16,-6 2 0 15,-5 3 0-15,-9 0 0 16,-6 0 0-16,-12 0 0 0,2 15 0 15,-9 0 0-15,-10 1 0 16,-5 4 0-16,-6 6 0 16,-4-1 0-16,-5-1 0 15,1-1 0-15,-1 0 0 16,10-7 0-16,-1 0 0 0,9-4 0 16,9-2 0-16,10-10 0 15,-3 9 0-15,11-6 0 16,14-3 0-16,8 0 0 0,2 0 0 15,9 0 0-15,3-3 0 16,1-2 0-16,2 1 0 16,-4 1 0-16,-6-2 0 15,-5 3 0-15,-7-1 0 16,-6 3 0-16,-6-2 0 0,-13 2 0 16,12 0 0-16,-12 0 0 15,0 0 0-15,-5 5 0 16,5-5 0-16,-20 7 0 15,8-4 0-15,0 1 0 16,-3-1 0-16,-5-1 0 16,5-2-2-16,0 10-73 0,3-12-16 15</inkml:trace>
  <inkml:trace contextRef="#ctx0" brushRef="#br3" timeOffset="155606.1914">17560 14819 457 0,'0'0'4'0,"0"0"2"0,0-10 2 16,0 10-1-16,0 0 0 0,-15 5 1 15,1 17 1-15,-4 10-4 16,-5 10-5-16,1 15 0 15,-2 10 0-15,1 7 0 16,0 5 0-16,9 1 0 16,6-3 0-16,8-5 0 0,2-5 0 15,16-10 0-15,2-3 0 16,5-10 0-16,10-6 0 16,-3-6 0-16,10-10 0 0,-5-4 0 15,8-8 0-15,-10 5-59 16,2-18-32-16,-5-9 0 15</inkml:trace>
  <inkml:trace contextRef="#ctx0" brushRef="#br3" timeOffset="156093.517">17920 15061 374 0,'0'0'9'0,"0"-10"3"15,0 10 4-15,3-14 2 16,-3 14 0-16,3-10 1 16,-3 10 1-16,0 0-1 15,-11 13-13-15,-3 10-6 0,-6 9 0 16,-3 6 0-16,1 9 0 16,0 3 0-16,2 2 0 15,8-2 0-15,4-6 0 0,8-4 0 16,5-11 0-16,12-6 0 15,6-8 0-15,6-11 0 16,1-4 0-16,7-4 0 16,-4-14 0-16,4-6 0 15,-7-6 0-15,-1-5 0 0,-4-7 0 16,-9-8 0-16,-9 2 0 16,-7-5 0-16,-2 6 0 15,-14-1 0-15,-5 14 0 0,-9 2 0 16,0 12 0-16,-5 9 0 15,-3 11 0-15,8 6 0 16,3 11 0-16,5 9 0 16,9 3 0-16,4 2 0 15,9 7 0-15,12-1 0 0,10 0 0 16,8-4 0-16,7-6 0 16,6-3 0-16,1-6 0 15,4-10 0-15,1-4-89 16,-6-4-3-16</inkml:trace>
  <inkml:trace contextRef="#ctx0" brushRef="#br3" timeOffset="156587.3259">18522 14843 491 0,'0'0'3'0,"0"0"1"16,0 0 1-16,0 0-1 0,0 0 0 16,2 10-4-16,3 9 0 15,3 5 0-15,4 10 0 16,4 8 0-16,3 13 0 16,-1 4 0-16,1 10 0 15,1 1 0-15,-4 1 0 0,-7 2 0 16,-4-4 0-16,-5-5 0 15,-7-4 0-15,-8-6 0 16,-5-7 0-16,-2-7 0 16,-3-2 0-16,0-14 0 0,-3-2 0 15,7-9 0-15,-2-4 0 16,5-3 0-16,1-5 0 0,4-1 0 16,1-4 0-16,12 4-77 15,-7-17-16-15</inkml:trace>
  <inkml:trace contextRef="#ctx0" brushRef="#br3" timeOffset="156800.4676">19372 15267 511 0,'-25'0'0'15,"-2"0"0"-15,3 0 0 0,-1 0 0 16,-3 0 0-16,3-2 0 16,0 2 0-16,6-3 0 15,19-4 0-15,0 7-87 0,17-10-5 16</inkml:trace>
  <inkml:trace contextRef="#ctx0" brushRef="#br3" timeOffset="161969.3075">7086 9126 212 0,'0'0'8'15,"0"0"5"-15,0-12 4 16,0 12 3-16,0 0 3 0,-4-10 3 16,4 10 1-16,-5-7 3 15,5 7-6-15,0 0-5 16,-12 0-4-16,12 0-3 16,0 0-3-16,0 0-3 0,0 0-2 15,0 0 0-15,0 4-1 16,0-4 1-16,9 8 1 15,3-8 2-15,4 2 0 16,4-2 2-16,8 0-2 0,0-10-7 16,6 3 0-16,0-2 0 15,3-5 0-15,-2 2 0 16,-5 0 0-16,-3 4 0 16,-2 1 0-16,-10 2 0 0,0 2 0 15,-5 1 0-15,-10 2 0 16,9 2 0-16,-9 6 0 15,0 1 0-15,-2 9 0 16,-3 2 0-16,-2 2 0 0,0 5 0 16,-6 2 0-16,3 3 0 15,1-3 0-15,0 0 0 16,0-4 0-16,4 0 0 16,0-3 0-16,3-5 0 0,2-2 0 15,-3-2 0-15,3-6 0 16,0-7 0-16,0 12 0 15,0-12 0-15,0 0 0 16,0 0 0-16,0 0 0 0,0 0 0 16,0 0 0-16,0 0 0 15,0 0 0-15,0 0 0 16,0 0 0-16,0 0 0 16,0 0 0-16,0 0 0 0,0 0-42 15,0 0-48 1,0-7-2-16</inkml:trace>
  <inkml:trace contextRef="#ctx0" brushRef="#br3" timeOffset="163134.4929">7676 9002 400 0,'0'0'7'0,"0"0"2"0,0 0 3 16,0 0 1-16,0 0 2 15,0 0 0-15,0 0 1 16,0 0 0-16,7-8-8 15,-7 8-8-15,13-1 0 16,-1 1 0-16,0 0 0 0,4 0 0 16,1 1 0-16,1 7 0 15,-1 2 0-15,-2 2 0 16,-3 3 0-16,-2 2 0 0,-7 6 0 16,-3-1 0-16,0 3 0 15,-10 0 0-15,0-5 0 16,-2 2 0-16,-1-7 0 15,3-1 0-15,0-4 0 0,10-10 0 16,-10 5 0-16,10-5 0 16,-5-9 0-16,5-6 0 15,0-3 0-15,2-9 0 16,1-3 0-16,5-9 0 0,2-1 0 16,-3-2 0-16,6 3 0 15,-6 4 0-15,3 2 0 16,-6 6 0-16,2 10 0 15,-1 2 0-15,-5 15 0 16,0 0 0-16,0 0 0 16,5 9 0-16,-3 7 0 0,1 6 0 15,4 3 0-15,1-1 0 16,2 4 0-16,-1-6 0 0,7 3 0 16,-2-11 0-16,4-3 0 15,-1-7 0-15,5-2 0 16,-1-2 0-16,0-4 0 15,4-4 0-15,-7-6-11 0,1 6-78 16,-3-1-3-16</inkml:trace>
  <inkml:trace contextRef="#ctx0" brushRef="#br3" timeOffset="165173.0681">5466 10476 270 0,'0'0'5'16,"0"0"4"-16,0 0 2 0,5 0 2 16,-5 0 3-16,0 0 1 15,10 0 1-15,-10 0 2 16,0 0-4-16,0 0-3 15,0 0-3-15,0 0-1 0,0 0-2 16,0 0-1-16,0 0 0 16,0 0 1-16,0 0 0 15,0 0-1-15,0 0 1 16,0 0-1-16,-5-8 0 0,0-1 1 16,-7-3-3-16,-1-3 1 15,-4-8-1-15,-6 0 0 16,-2-6-2-16,-5 0-2 15,-2-12 0-15,-3 2 0 0,-4-8 0 16,-1-7 0-16,-2-1 0 16,0-2 0-16,-6-5 0 15,4 3 0-15,-6-6 0 16,0 1 0-16,3 2 0 0,-5-3 0 16,5 0 0-16,-1 4 0 15,4 1 0-15,3 4 0 16,2 4 0-16,4 5 0 15,3 8 0-15,5 1 0 0,2 6 0 16,4 10 0-16,2-4 0 16,1 6 0-16,0 4 0 15,6 1 0-15,0 3 0 16,4 1 0-16,-1 2 0 0,4-1 0 16,5 10 0-16,-10-14 0 15,10 14 0-15,-8-9 0 16,8 9 0-16,0 0 0 15,0 0 0-15,-7-10 0 16,7 10 0-16,0 0 0 16,0 0 0-16,0 0 0 0,0 0 0 15,-7-7 0-15,7 7 0 16,0 0 0-16,0 0 0 16,0 0 0-16,0 0 0 0,0 0 0 15,0 0 0-15,0 0 0 16,-5-10 0-16,5 10 0 15,0 0 0-15,0 0 0 0,0 0 0 16,0 0 0-16,0 0 0 16,-8-10 0-16,8 10 0 15,0 0 0-15,0 0 0 16,-8-7 0-16,8 7 0 0,0 0 0 16,-4-10 0-16,4 10 0 15,0 0 0-15,-8-9 0 16,8 9 0-16,0 0 0 15,0 0 0-15,0 0 0 16,0 0 0-16,0 0 0 0,-5 6 0 16,5 7 0-16,0 6 0 15,0 9 0-15,0-1 0 16,0 5 0-16,0 5 0 0,0-3 0 16,0-1 0-16,0 1 0 15,0-3 0-15,5-4 0 16,-5-5 0-16,0 0 0 15,3-4 0-15,-3-9 0 0,0 1 0 16,0-10 0-16,0 0 0 16,0 0 0-16,0 0 0 15,0-12 0-15,-8-6 0 16,4-6 0-16,-2-3 0 0,-1-6 0 16,-1-4 0-16,4 3 0 15,-1-1 0-15,1 0 0 16,2 4 0-16,0 3 0 15,2 6 0-15,0 4 0 16,0 3 0-16,0 6 0 0,0 9 0 16,2-11 0-16,-2 11 0 15,18 0 0-15,0 3 0 16,-4 5 0-16,6-3 0 0,2 7 0 16,8-2 0-16,-5-1 0 15,2-1 0-15,1 2 0 16,-3-5 0-16,0 2 0 0,-1-4 0 15,-4 0 0-15,3-3 0 16,-9 0 0-16,-1 0 0 16,-3 0 0-16,-1 0 0 15,-6-6 0-15,-3 6-93 0,-7-7-1 16</inkml:trace>
  <inkml:trace contextRef="#ctx0" brushRef="#br3" timeOffset="165800.0991">3713 8370 401 0,'0'0'4'0,"0"0"2"16,0 0 1-16,0 0 0 0,0 0-1 16,0 0 1-16,0 0 0 15,0 0 1-15,3 11-4 16,10 3-2-16,1 1-1 15,4 2 1-15,7 3 1 16,-4-2 0-16,7-3 0 0,2-3 0 16,-5-5 1-16,0-5 0 15,0-2 0-15,-2 0 0 16,-7-9 1-16,-4-3-1 16,1-3 1-16,-5-6-1 0,-4 1-1 15,-4 1-3-15,0-3 0 16,-7 4 0-16,-2 2 0 15,4 3 0-15,-3 0 0 0,8 13 0 16,-5-8 0-16,5 8 0 16,5 3 0-16,8 7 0 15,3 0 0-15,5 5 0 16,4 2 0-16,5 1 0 0,-1 4 0 16,-1 0 0-16,2 0 0 15,-6 4 0-15,1-2 0 16,-10 3 0-16,-3 0 0 15,-7 1 0-15,-5-1 0 0,-2 3 0 16,-6-3 0-16,-4 3 0 16,-8-3 0-16,5 2-3 15,-7-6-39-15,9-1-45 16,1-2-2-16</inkml:trace>
  <inkml:trace contextRef="#ctx0" brushRef="#br3" timeOffset="167032.7767">4653 11360 234 0,'0'0'8'16,"0"0"4"-16,0 0 5 0,0 0 2 15,0 0 3-15,0 0 1 16,0 0 0-16,0 0 0 16,0 0-6-16,0 0-5 0,0 0-5 15,0 0-4-15,-10 8-1 16,10-8-1-16,0 0 1 16,0 0 1-16,7-4 1 15,1-2 2-15,5-6-2 16,-1-4 3-16,8-3-1 15,5-6 0-15,5-7-1 0,4-3-1 16,-1-2-1-16,6-3 0 16,2-2-1-16,-4 1-1 15,2-3 0-15,1 1 1 0,-2 6-1 16,-1-6 1 0,-3 6-1-16,-1 0 0 0,1 2 1 15,-1 3-1-15,-1-1 1 16,-5 9-1-16,-4 2 0 15,2-1 0-15,-2 6 0 16,-7 4 0-16,0 1-1 0,-4 4 1 16,-5 3-1-16,-7 5 0 15,13-7 0-15,-13 7 0 16,0 0 0-16,0 0 0 0,0 0 1 16,0 0-1-16,0 0 0 15,0 0 1-15,0 0 0 16,0 0 0-16,0 0 0 15,0 0 1-15,0 0-1 0,0 0 1 16,0 0-1-16,0 0 1 16,0 0-2-16,0 0 0 15,0 0 0-15,0 0 0 0,0 0 0 16,0 0 0-16,0 0 0 16,0 0 0-16,0 0 0 15,0 0 0-15,0 0 0 16,0 0 0-16,0 0 0 15,0 0 0-15,0 0 0 0,0 0 0 16,0 0 0-16,0 0-10 16,0 0-10-16,0 0-65 15,0 0-4-15</inkml:trace>
  <inkml:trace contextRef="#ctx0" brushRef="#br3" timeOffset="167728.0663">4680 11165 335 0,'0'0'7'16,"0"0"4"-16,0 0 4 0,-7-8 1 15,7 8 0-15,0 0 0 16,0 0 1-16,-10-7 0 15,10 7-8-15,-5 10-2 0,2 5-4 16,1 7 0-16,-5 3-1 16,-1 4 0-16,1 6 0 15,-3 5 0-15,-2-2 0 0,-1-2 1 16,1-6-1-16,0 0 0 16,-1-5 0-16,0-6-1 15,3-4 1-15,3-5 0 16,7-10-1-16,-8 11 1 15,8-11 0-15,0 0 0 0,0 0 1 16,0 0-1-16,0 0 1 16,0 0-3-16,0 0 0 15,0 0 0-15,0 0 0 16,8-9 0-16,5 1 0 16,4-1 0-16,5-4 0 0,3-1 0 15,5 1 0-15,5-4 0 16,-3 2 0-16,3 0 0 15,-3 5 0-15,-2-2 0 0,-8 4 0 16,1 1 0-16,-6 2 0 16,-4 3 0-16,-4 2 0 15,-9 0 0-15,8 0 0 0,-8 0 0 16,0 0 0-16,0 0 0 16,0 0 0-16,0 0 0 15,7 7-5-15,-7-7-14 16,0 0-66-16,0 0-3 15</inkml:trace>
  <inkml:trace contextRef="#ctx0" brushRef="#br3" timeOffset="172118.4623">19934 14930 410 0,'0'0'7'0,"0"-10"2"0,0 10 3 15,5-10 2-15,-5 10 0 16,5-10 0-16,-5 10 0 0,0 0 1 15,0 0-13-15,2 20-2 16,-2 7 0-16,0 2 0 16,0 7 0-16,0 9 0 0,0 4 0 15,0 3 0-15,0-2 0 16,0-1 0-16,-2-4 0 16,0-3 0-16,-3-3 0 15,0-4 0-15,3-5 0 16,-9-5 0-16,9-3-39 15,2-7-49-15,-5-5-3 0</inkml:trace>
  <inkml:trace contextRef="#ctx0" brushRef="#br3" timeOffset="172483.5093">19597 14836 357 0,'0'0'8'0,"0"0"1"16,-14-10 5-16,7 8 0 16,-2-3 3-16,9 5 2 15,-16-13-3-15,16 13 3 0,-12-11-6 16,12 11-2-16,22-3-3 16,5-3-2-16,21 2-6 15,7-2 0-15,12 1 0 0,9-2 0 16,7 0 0-16,1-1 0 15,-4 1 0-15,-6 2 0 16,-11 0 0-16,-13 2 0 0,-13 1 0 16,-7 2 0-16,-14 0 0 15,-5 0 0-15,-11 0 0 16,0 0 0-16,0 5 0 16,-2 5 0-16,-11-1 0 0,3 6 0 15,-6 1 0-15,4 8-23 16,-5 2-64-16,0-5-5 15</inkml:trace>
  <inkml:trace contextRef="#ctx0" brushRef="#br3" timeOffset="173017.2332">20153 15242 431 0,'0'0'5'0,"0"0"3"15,0 0 1-15,2-12 2 16,-2 12 0-16,8-15 1 16,2 10 1-16,2-3-2 15,3 4-11-15,5 4 0 0,3 4 0 16,2 6 0-16,2 8 0 16,-3 2 0-16,1 2 0 15,-5 5 0-15,-3 0 0 0,-4 1 0 16,-3-3 0-16,-5-4 0 15,-5 2 0-15,0-5 0 16,-8-6 0-16,-1 0 0 16,-2-7 0-16,-1-2 0 0,0-3 0 15,2-5 0-15,2-10 0 16,4-2 0-16,1-8 0 16,3-3 0-16,3 2 0 15,6-5 0-15,7 1 0 16,3 1 0-16,3 4 0 0,6 5 0 15,2 6 0-15,2 6 0 16,-5-2-14-16,8 0-61 16,-3 14-14-16</inkml:trace>
  <inkml:trace contextRef="#ctx0" brushRef="#br3" timeOffset="173906.0461">20886 15325 373 0,'0'0'8'15,"0"0"4"-15,0-11 2 16,0 11 2-16,-5-18 1 16,-2 6 0-16,-3-3 1 15,-2 3 0-15,-6 0-7 0,-2 3-4 16,0 1-7-16,0 8 0 16,-2 0 0-16,2 9 0 15,2 6 0-15,1 2 0 16,7 2 0-16,7 5 0 15,3 1 0-15,0-5 0 0,13-4 0 16,2-1 0-16,3-8 0 16,2 1 0-16,-1-8 0 15,6 0 0-15,-7-10 0 16,-1-3 0-16,1-4 0 0,-4 3 0 16,-3-3 0-16,-2-1 0 15,-4 3 0-15,2 0 0 16,-2 7 0-16,-5 8 0 0,4-9 0 15,-4 9 0-15,4 8 0 16,-4 1 0-16,5 3 0 16,-2 6 0-16,1-6 0 15,1 6 0-15,3-5 0 0,-3-1 0 16,-5-12 0-16,12 10 0 16,-2-10 0-16,1-6 0 15,1-4 0-15,3-4 0 16,2-3 0-16,-2-3 0 15,4-1 0-15,-1 2 0 0,-3 2 0 16,-5 2 0-16,0 8 0 16,-10 7 0-16,13-5 0 15,-13 5 0-15,7 9 0 16,-2 4 0-16,0 2 0 16,4-1 0-16,0 3 0 0,5-1 0 15,4-3 0-15,7-4 0 16,1-2 0-16,2-7 0 0,4 0 0 15,0-4 0-15,2-8 0 16,-8-1 0-16,-1-3 0 16,-7-4 0-16,-6 6 0 15,-7-3 0-15,-3 2 0 16,-4 3 0-16,-8 2 0 0,0 2 0 16,-5 6 0-16,-2-1 0 15,-1 3 0-15,4 7 0 16,-1 3 0-16,3 3 0 0,3 2 0 15,9 2 0-15,0 2 0 16,13-1 0-16,4 2 0 16,3-2 0-16,3-1 0 15,2 0 0-15,-6 0 0 16,2-7 0-16,-7 3 0 16,-1-7 0-16,-13-6 0 0,5 14 0 15,-5-14 0-15,-15 7 0 16,-5-2 0-16,-3-5 0 15,-2 3 0-15,-7 1 0 0,2-1 0 16,-2-3 0-16,7 0 0 16,-1 0-20-16,1 0-64 15,14-7-2-15</inkml:trace>
  <inkml:trace contextRef="#ctx0" brushRef="#br3" timeOffset="174502.0912">21732 15210 431 0,'0'0'5'16,"0"0"2"-16,-5-12 3 16,2 1 1-16,-2 2 1 0,0-1 1 15,2 3 0-15,1-3-4 16,2 0-9-16,0 10 0 16,15-8 0-16,5 8 0 0,2 11 0 15,6 3 0-15,-6 3 0 16,2 6 0-16,1 4 0 15,-9 3 0-15,-9-3 0 16,-7 5 0-16,-2-5 0 0,-10-2 0 16,-1-5 0-1,-8 0 0-15,5-8 0 0,-5-1 0 16,7-10 0-16,1-1 0 16,13 0 0-16,-10-24 0 0,13 4 0 15,12-7 0-15,4-3 0 16,9-3 0-16,-1 2 0 15,5 2 0-15,1 1 0 16,-6 4 0-16,-4 10 0 0,-4 9 0 16,-6 5 0-16,-13 0 0 15,12 15 0-15,-10 5 0 16,4 2 0-16,-1 3 0 16,0 3 0-16,4-1 0 0,2 0 0 15,4-5 0-15,0 0 0 16,2-2 0-16,1-10 0 15,6 3-33-15,1-9-53 16,0-4-3-16</inkml:trace>
  <inkml:trace contextRef="#ctx0" brushRef="#br3" timeOffset="174832.3558">22644 14725 483 0,'0'0'1'0,"0"0"1"15,0 0 0-15,-10 14 1 16,-3 4 2-16,-4 11 1 16,0 9 1-16,-8 10-5 15,-1 16-2-15,0 4 0 16,3 11 0-16,6 6 0 0,7-6 0 15,8 3 0-15,6-8 0 16,8-4 0-16,11-10 0 16,4-6 0-16,3-7 0 15,5-10 0-15,0-10 0 0,5-5 0 16,-5-7 0-16,2-2 0 16,-10-11-7-16,1-2-82 15,-6-5-3-15</inkml:trace>
  <inkml:trace contextRef="#ctx0" brushRef="#br3" timeOffset="175634.9634">23071 15118 331 0,'0'0'9'0,"0"0"5"15,3-14 5-15,-3 5 3 16,0 0 0-16,0-3 2 15,0 1 1-15,0 5 0 0,0 6-8 16,0 0-14-16,0 0-3 16,-10 6 0-16,-3 14 0 15,1 9 0-15,-6 3 0 0,1-1 0 16,-5 6 0-16,-1-2 0 16,2 0 0-16,0-9 0 15,-1 3 0-15,7-9 0 16,-3-6 0-16,6-2 0 0,4-4 0 15,8-8 0-15,-9 9 0 16,9-9 0-16,9 0 0 16,7 0 0-16,6-2 0 15,3-3 0-15,10 0 0 16,0 0 0-16,9-2 0 0,-6 0 0 16,-1 1 0-16,-5 2 0 15,-4-1 0-15,-9 2 0 16,-4-2 0-16,-3 3 0 15,-12 2 0-15,0 0 0 0,0 0-13 16,0-18-70-16,0 18-5 16</inkml:trace>
  <inkml:trace contextRef="#ctx0" brushRef="#br3" timeOffset="176080.9232">23275 15252 472 0,'0'0'4'0,"0"0"2"15,0-7 3-15,0 7 0 16,0-17 2-16,0 7-11 0,0 0 0 16,0-3 0-16,5 1 0 15,5 1 0-15,1 4 0 0,1 5 0 16,0 0 0-16,5 2 0 15,-2 9 0-15,0 4 0 0,-5 4 0 16,-2 1 0-16,-6 6 0 16,-2-1 0-16,-2 3 0 15,-9 2 0-15,-1-3 0 16,-3 0 0-16,1-6 0 16,1 1 0-16,1-2 0 0,4-6 0 15,4-2 0-15,4-10 0 16,0 10 0-16,12-10 0 15,2 0 0-15,9-3 0 16,2-2 0-16,0-4 0 16,5 1 0-16,-1-2 0 0,-1-1 0 15,-3 2 0-15,-6 1 0 16,-1 1 0-16,-8-1 0 16,3 7-19-16,3 1-70 15,-16 0-2-15</inkml:trace>
  <inkml:trace contextRef="#ctx0" brushRef="#br3" timeOffset="176548.7134">23641 14717 440 0,'0'0'4'0,"0"0"2"16,0 0 0-16,0 0 1 0,0 0 2 16,7 0 0-16,3 10 1 15,5 10 0-15,2 7-3 0,6 11-4 16,-3 11-3-16,10 10 0 15,-5 5 0-15,-1 9 0 16,-2-1 0-16,-1-1 0 16,-9 1 0-16,-5-4 0 0,-4-8 0 15,-3 1 0-15,-8-7 0 16,-4-2 0-16,-3-8 0 16,-9-4 0-16,3-3 0 15,-1-8 0-15,2-3 0 0,0-7 0 16,5-4 0-1,5-8 0-15,1-1 0 0,9-6 0 16,0 0 0-16,-9 7 0 16,9-7 0-16,0 0 0 15,0 0 0-15,0 0-4 16,11-7-86-16,-11 7-3 0</inkml:trace>
  <inkml:trace contextRef="#ctx0" brushRef="#br3" timeOffset="180382.0355">18166 15403 381 0,'0'0'7'0,"0"0"2"15,0 0 2-15,0 0 3 0,0 0 2 16,-2-10 0-16,2 10 2 16,0-10 0-16,0 10-5 15,-3-10-5-15,3 10-8 16,3-10 0-16,-3 10 0 0,15-12 0 15,-3 5 0-15,4 4 0 16,-2 2 0-16,6-2 0 16,1 3 0-16,-2 3 0 15,1 1 0-15,-3 6 0 16,-2-1 0-16,-3 7 0 0,-6-2 0 16,-1 4 0-16,-5 1 0 15,-5 1 0-15,-8 3 0 16,-1-1 0-16,-7-1 0 15,-1 0 0-15,-3-1 0 0,3-3 0 16,-1-4 0-16,6-4 0 16,2-1 0-16,0-4 0 15,8 2 0-15,7-6 0 0,0 0 0 16,0 0 0-16,0 0 0 16,0 0 0-16,7 0 0 15,11-3 0-15,-1 0 0 16,3 2 0-16,2-2 0 0,6 0 0 15,-1-2 0-15,1 5 0 16,-7 0 0-16,0-2 0 16,-4 2 0-16,-2 0 0 15,-6 0 0-15,-9 0 0 16,13 0 0-16,-13 0 0 0,0 0 0 16,0 0 0-16,0 0 0 15,0 0 0-15,0 0 0 16,0 0 0-16,0 0 0 15,0 0 0-15,0 0 0 0,3 10-83 16,-3-10-11-16</inkml:trace>
  <inkml:trace contextRef="#ctx0" brushRef="#br0" timeOffset="189496.2753">8354 8356 161 0,'0'0'5'0,"0"0"2"15,0 0 4-15,0 0 0 16,0 0 3-16,0 0 0 16,-4 5 3-16,4-5-1 15,0 0-2-15,0 0-2 0,0 0-2 16,0 0 0-16,0 0-2 16,0 0-1-16,0 0 1 15,0 0-2-15,0 0 0 16,0 0-1-16,0 0 0 0,0 0 0 15,0 0 0-15,0 0-1 16,-8 0 0-16,8 0 2 0,0 0-2 16,0 0 1-1,0 0 0-15,0 0-1 0,0 0 1 16,0 0-2-16,0 0 0 16,0 0 0-16,0 0 0 15,0 0-2-15,0 0 0 0,0 0 0 16,0 0 0-16,0 0 0 15,0 0 0-15,0 0-1 16,0 0 0-16,0 0 0 16,0 0 0-16,0 0 1 0,0 0-1 15,0 0 2-15,8-5 0 16,1-5 0-16,9-5 0 16,2-3 1-16,8-6-1 15,6-4 0-15,6-7 0 16,4-6-1-16,9-2-1 0,4-6 0 15,3-3 0-15,7-8-1 16,8-4 1-16,6-5 1 16,4-4 0-16,2 0 0 0,5-1 0 15,0-1 1-15,-5 5 1 16,-2 4-2-16,-4 3 1 16,-8 12-1-16,-6 1 1 0,-8 6-1 15,-9 6-1-15,-3 1 1 16,-4 10 0-16,-8 2 0 15,-6 5 1-15,-7 3 1 16,-6 7 1-16,-4 0 0 16,-12 10 0-16,15-7 1 0,-15 7-1 15,0 0 0-15,0 0-1 16,0 0-1-16,0 0 0 16,0 0-2-16,0 0 1 15,0 0-1-15,0 0 1 0,0 0-1 16,0 0 1-16,0 0-1 15,0 0 0-15,0 0 1 16,0 0-1-16,0 0 0 16,0 0 0-16,0 0 0 0,0 0 0 15,0 0 0-15,0 0 0 16,0 0 0-16,0 0-1 16,0 0 1-16,0 0-1 0,0 0-1 15,0 0-2-15,0 0-4 16,0 0-8-16,0 0-13 15,0 0-44-15,0 0-10 16</inkml:trace>
  <inkml:trace contextRef="#ctx0" brushRef="#br0" timeOffset="190013.3444">9864 6896 315 0,'0'0'8'15,"0"0"3"-15,0 0 3 0,0 0 1 16,0-9 1-16,0 9 1 15,0 0-1-15,0 0 0 16,0 0-6-16,12-10-2 16,1 4-3-16,1 1-1 0,4 0 0 15,7-4 0 1,2 2 0-16,3-4 0 0,-1 2 0 16,1 1-2-16,-3 1 0 15,-1 0 0-15,-4 2-1 16,-4 2-1-16,-1 3 0 0,-4 0 0 15,-6 9 0-15,-2 4 1 16,-3 4-1-16,-2 6 1 16,0 4 0-16,-2 3 0 15,-3 2 0-15,0 0 0 0,3 1 0 16,-6-4 0-16,3-4-1 16,2-1 0-16,1-6 0 15,0-3 0-15,2-5 0 0,0-10 0 16,0 12-2-16,0-12-4 15,0 0-5-15,0 0-20 16,0 0-52-16,0 0-1 16</inkml:trace>
  <inkml:trace contextRef="#ctx0" brushRef="#br0" timeOffset="191564.582">10369 6609 404 0,'0'0'6'15,"0"0"3"-15,0 0 1 16,-8-7 2-16,8 7 1 16,-5-7 0-16,5 7 0 0,0-21 1 15,7 11-6-15,6-2-3 16,4 2-1-16,1-3-4 15,7 6 0-15,-4 0 0 16,2 7 0-16,2 0 0 16,-7 10 0-16,-4 5 0 0,-4 5 0 15,-4 2 0-15,-6 3 0 16,0-1 0-16,-6 6 0 16,-1-7 0-16,-3 1 0 15,-3-7 0-15,6-2 0 16,2-5 0-16,5-10 0 0,-12 4 0 15,12-4 0-15,-2-12 0 16,2-7 0-16,0-4 0 16,4-9 0-16,1-2 0 0,0-3 0 15,5-3 0-15,-5 3 0 16,3 5 0-16,-4 4 0 0,-1 6 0 16,2 9 0-16,-5 13 0 15,0 0 0-15,7 3 0 16,-1 11 0-16,1 4 0 15,2 8 0-15,4-2 0 16,2 0 0-16,0 3 0 0,5-6 0 16,0-4 0-16,5-5 0 15,0-9 0-15,1 0 0 16,2-9-21-16,-15-3-63 16,14-1-4-16</inkml:trace>
  <inkml:trace contextRef="#ctx0" brushRef="#br0" timeOffset="193597.6325">8350 8364 242 0,'0'0'8'0,"0"0"1"0,0 0 5 16,0 0 3-16,0 0 3 15,-10 0 1-15,10 0 1 0,-8-6 3 16,8 6-6-1,-10-14-2-15,3 2-3 0,0 0-2 16,-4-2-2-16,2-1-1 16,-1-4-1-16,-3-1-1 0,-2-3-1 15,-2-2-1-15,-6-2-1 16,1-5 0-16,-7-3-1 16,-1-4-1-16,-7-6-1 15,-1-4 0-15,-4-6 1 0,-6 1-1 16,-1-7 1-16,-1 3 0 15,0-5 2-15,-2 5-4 16,2-5 0-16,-2 6 0 16,3 1 0-16,3 1 0 0,0 0 0 15,5 6 0-15,2-1 0 16,2 8 0-16,4 0 0 16,4 0 0-16,4 7 0 15,0 0 0-15,2 6 0 16,6 4 0-16,2 5 0 0,0 3 0 15,6 2 0-15,-2 5 0 16,11 10 0-16,-12-12 0 16,12 12 0-16,0 0 0 0,0 0 0 15,-7-8 0-15,7 8 0 16,0 0 0-16,0 0 0 0,0 0 0 16,0 0 0-16,0 0 0 15,0 0 0-15,0 0 0 16,0 0 0-16,0 0 0 15,0 0 0-15,0 0 0 16,0 0 0-16,0 0 0 0,0 0 0 16,0 0 0-16,0 0 0 15,0 0 0-15,0 0 0 16,0 0 0-16,0 0 0 16,0 0 0-16,-11-4 0 15,11 4 0-15,0 0 0 16,0 0 0-16,0 0 0 0,0 0 0 15,-7-11 0-15,7 11 0 16,0 0 0-16,-2-9 0 16,2 9 0-16,0 0 0 0,0 0 0 15,0 0 0-15,-3-10 0 16,3 10 0-16,0 0 0 16,0 0 0-16,0 0 0 0,-2-11 0 15,2 11 0-15,0 0 0 16,-3-7 0-16,3 7 0 15,0 0 0-15,0 0 0 0,-10-10 0 16,10 10 0-16,0 0 0 16,0 0 0-16,0 0 0 15,0 0 0-15,0 0 0 16,0 0 0-16,0 0 0 16,0 0 0-16,0 0 0 15,-5 15 0-15,5-1 0 0,-3 10 0 16,3 1 0-16,0 6 0 15,-2 2 0-15,2 4 0 16,-2-3 0-16,2 1 0 0,0-5 0 16,0-3 0-16,0-4 0 15,2-4 0-15,0-4 0 16,1-2 0-16,-3-3 0 16,0-10 0-16,5 12 0 0,-5-12 0 15,0 0 0-15,2 10 0 16,-2-10 0-16,0 0 0 15,0 0 0-15,0 0 0 16,0 0 0-16,0 0 0 0,0-6 0 16,0-1 0-16,-2-2 0 15,-1-6 0-15,1-1 0 16,-1-4 0-16,-1-2 0 16,-1 0 0-16,2-2 0 15,-1-2 0-15,4-1 0 0,-4 3 0 16,4 1 0-16,-2 1 0 15,2 2 0-15,0 0 0 16,0 8 0-16,0-1 0 0,0 13 0 16,-3-12 0-16,3 12 0 15,0 0 0-15,0 0 0 16,0 0 0-16,0 0 0 16,0 0 0-16,11 3 0 0,-1 5 0 15,-1 1 0-15,7 4 0 16,1-4 0-16,0 1 0 15,4 0 0-15,-2 0 0 0,1-2 0 16,3-1 0-16,-6-4 0 16,0-1 0-16,-2 1 0 15,0-3 0-15,-5 2 0 16,2-2 0-16,-2 0 0 16,-2 2 0-16,4 1 0 15,-12-3 0-15,22 7-43 0,-9 0-47 16,-1-4-2-16</inkml:trace>
  <inkml:trace contextRef="#ctx0" brushRef="#br0" timeOffset="194897.3654">6714 6572 359 0,'0'0'6'0,"0"0"5"0,0 0 2 15,0 0 0-15,-10-2 1 16,10 2 0-16,0 0 0 16,-7 0 0-16,7 0-5 0,0 14-5 15,0-1-1-15,10-1-1 16,-1 0-1-16,9 5 0 15,-1-5 1-15,8-1-1 16,2-7 1-16,-2-4 0 0,3 0 0 16,-3-7 1-16,-3-5-1 15,0-5 0-15,-4-1 0 16,-11-1 1-16,-2-7-1 16,-5 5 0-16,-2-2-1 0,-6 4 1 15,-2 2 0-15,-2-1 1 16,2 6-3-16,0 1 0 15,10 11 0-15,-10-3 0 16,10 3 0-16,5 6 0 0,8 6 0 16,4 0 0-16,3 4 0 15,5 1 0-15,0 0 0 16,1 1 0-16,-1-1 0 16,-2-2 0-16,-5 3 0 0,-6 1 0 15,-7-2 0-15,-5 6 0 16,-3-2 0-16,-9 5 0 15,-3 1 0-15,-5 0 0 16,0 1 0-16,0-6-15 0,8-12-69 16,1 9-3-16</inkml:trace>
  <inkml:trace contextRef="#ctx0" brushRef="#br0" timeOffset="195763.5707">8412 8397 82 0,'0'0'2'0,"0"0"-1"15,0 0 2-15,0 0-1 16,0 8 1-16,0-8-1 15,0 0-2-15,0 0-11 16,0 0-18-16,0 0-13 0</inkml:trace>
  <inkml:trace contextRef="#ctx0" brushRef="#br0" timeOffset="196462.4263">8412 8397 242 0,'2'10'8'16,"-2"-10"6"-16,0 0 3 0,0 0 5 15,0 0 2-15,0-10 1 16,0 10 3-16,0 0 1 16,0 0-8-16,0 0-5 0,0 0-5 15,-5 8-3-15,1 2-3 16,-1 2-2-16,-3 8-2 15,-2 5 0-15,-2 4 0 16,-6 6 0-16,1 5 1 0,-3-1 0 16,0 1-1-16,1 0 1 15,1 0 0-15,-3-3 0 16,5 0 0-16,-2-7 0 16,6 0-1-16,-1-6 0 0,1-2 0 15,2-2 0-15,2-6-1 16,1 0 1-16,4-7-1 15,3-7 0-15,-4 12 0 16,4-12 1-16,0 0 0 16,0 0-1-16,0 0 1 15,0 0-1-15,0 0-1 0,0 0 0 16,0 0-3-16,0 0-4 16,0 0-5-16,0 0-14 0,0 0-39 15,0 0-18-15</inkml:trace>
  <inkml:trace contextRef="#ctx0" brushRef="#br0" timeOffset="197045.4743">8146 8697 403 0,'0'0'6'0,"0"0"2"16,0 0 2-16,0 0 1 16,0 0 0-16,0 0-1 0,0 0 1 15,0 0 0-15,2 10-6 16,0 5-2-16,2-1-2 15,-2 9 0-15,1 3 0 16,-1 3 0-16,-2 0 1 0,0 4-1 16,0-1 0-16,0-5 0 15,-5-2 0-15,-1 0-1 16,2-8 1-16,-1-5 0 16,2 3-1-16,3-15 0 15,-2 12 0-15,2-12 0 16,0 0 0-16,0 0 0 0,0 0 0 15,0 0 1-15,10 0 1 16,5-7 0-16,2-3 0 16,1-4 1-16,7 1-3 0,4-3 0 15,-1-2 0-15,2-1 0 16,0 3 0-16,-3 3 0 16,-5 4 0-16,-4-1 0 0,-4 3 0 15,-1 4 0-15,-13 3 0 16,12-5 0-16,-12 5 0 15,0 0 0-15,0 0 0 16,0 0 0-16,0 0 0 0,0 8 0 16,0-8 0-16,-2 14-4 15,-3-2-81-15,5-12-4 16</inkml:trace>
  <inkml:trace contextRef="#ctx0" brushRef="#br0" timeOffset="198760.0939">10990 6577 372 0,'0'0'8'0,"0"0"5"0,0 0 2 16,-10-5 1-16,10 5 3 15,-10-6 0-15,10 6 2 16,-13-5 0-16,13 5-14 16,-4-12-7-16,4 3 0 0,7-4 0 15,5 1 0-15,3 0 0 16,6-1 0-16,-2 1 0 15,6 4 0-15,-3 4 0 0,1 4 0 16,-6 9 0-16,-4 9 0 16,-8 2 0-16,-5 9 0 15,0 1 0-15,-11 5 0 16,-1-4 0-16,-6 1 0 16,1-2 0-16,0-7 0 15,0-1 0-15,4-10 0 0,6 1 0 16,7-13 0-16,0 0 0 15,9 2 0-15,9-9 0 16,7-4 0-16,3-5 0 0,9-7 0 16,0 7 0-16,0-4 0 15,-3-1 0-15,-6 9 0 16,-1 0 0-16,-9 4 0 0,-1 1 0 16,-17 7 0-16,11 0 0 15,-11 0 0-15,0 0 0 16,0 0 0-16,0 0 0 15,0 0 0-15,0 7 0 0,0-7-68 16,0 0-23-16</inkml:trace>
  <inkml:trace contextRef="#ctx0" brushRef="#br0" timeOffset="199567.3025">7241 6468 396 0,'0'0'6'0,"0"0"3"16,0 0 2-16,-8-12 2 0,8 12 0 16,0-18 1-16,0 8 1 15,3-2 0-15,7-3-5 16,0 0-4-16,5 3-3 15,2-4-3-15,3 7 0 16,0 4 0-16,0 2 0 16,2 3 0-16,-5 8 0 0,-1 5 0 15,-4 4 0-15,-2 5 0 16,-5 2 0-16,0 4 0 16,-5-3 0-16,0 2 0 0,0-7 0 15,-5 1 0-15,3-6 0 16,2-4 0-16,0-11 0 15,0 0 0-15,7 5 0 0,5-10 0 16,6-6 0-16,-1-4 0 16,8-2 0-16,0 1 0 15,0 1 0-15,2-3 0 16,3 8 0-16,-5-3-4 16,-25 13-83-16,32 0-2 15</inkml:trace>
  <inkml:trace contextRef="#ctx0" brushRef="#br0" timeOffset="200665.0979">8265 9305 356 0,'0'0'6'15,"0"0"5"-15,0 0 1 16,0 0 1-16,0 0 1 0,0 0 1 16,0 0 0-1,0 0 1-15,0 0-5 0,0 0-3 16,0 0-1-16,13-11 0 15,-1 4-2-15,6-5 0 16,1 1-1-16,1-1 0 0,3-3-2 16,-6 3-2-16,1 2 0 15,-4 5 0-15,-3 3 0 16,-11 2 0-16,14 5 0 16,-12 7 0-16,-2 3 0 0,0 9 0 15,-4 2 0-15,-4 3 0 16,-1 5 0-16,-4 4 0 15,1-3 0-15,-1-1 0 16,3-5 0-16,0-3 0 0,0-6 0 16,5-6 0-16,0-2 0 15,5-12 0-15,0 0 0 16,0 0 0-16,10 0 0 16,0-9 0-16,5-3 0 0,0-1 0 15,2-1 0-15,1-1 0 16,1 0 0-16,-6 1 0 15,-1 5 0-15,1 5 0 16,-13 4 0-16,15-8 0 0,-15 8-6 16,0 0-10-16,0 0-32 15,0 0-38-15,0 0-2 16</inkml:trace>
  <inkml:trace contextRef="#ctx0" brushRef="#br0" timeOffset="201059.4973">8616 9389 419 0,'0'0'6'0,"0"0"3"16,0 0 2-16,0 0 2 16,-3-10 1-16,3 10 0 15,0 0 1-15,-4-11-5 16,4 11-10-16,-4-9 0 0,4 9 0 15,6-15 0-15,-6 15 0 16,17-15 0-16,-6 8 0 16,-2 4 0-16,1 3 0 0,3 0 0 15,-6 10 0-15,-2 2 0 16,-3 8 0-16,-2 1 0 16,0 0 0-16,-7 4 0 0,0 0 0 15,-4-3 0-15,4 1 0 16,-3-6 0-16,2-5 0 15,3 1 0-15,5-13 0 16,0 0 0-16,9 2 0 0,5-7 0 16,6-7 0-16,2-6 0 15,11-1 0-15,-4-9-6 16,9 4-81-16,-3-3-3 16</inkml:trace>
  <inkml:trace contextRef="#ctx0" brushRef="#br0" timeOffset="204294.8142">15039 15638 284 0,'0'0'4'0,"0"0"3"16,0 0 0-16,0 0-1 0,0 0 2 16,-10 0 1-16,10 0-1 15,-12 11 1-15,2 3-4 0,0 6 0 16,0 5-1-16,6 8 0 16,-5 1-1-16,9 7 2 15,0 5-1-15,11 0-1 0,6 2 0 16,3-4 0-16,8 1 1 15,1-5-2-15,11-1 1 16,-3-6 0-16,8 1 0 16,4-5 1-16,6-4 0 0,5 0 1 15,2 0-1-15,5-5 1 16,6-3-1-16,3-2 0 16,6-4-1-16,6-4 0 15,1-5-1-15,3 1 0 16,5-3 0-16,0 0-1 0,-1-5 0 15,2-2 0-15,1-2 0 16,-2-3 0-16,5 0 0 16,-5-3 0-16,0 0 0 15,2-2 0-15,0 0 0 0,-3-1 0 16,1 5 0-16,-8-1 0 16,1 4 0-16,-7 2-1 15,-3 4 1-15,0 4 0 0,-6 0-1 16,-2 4 1-16,-4 6-1 15,-4 5 1-15,-1-1-1 16,-6 6 0-16,-2 1-1 16,-9 1 1-16,0 3 0 15,-4 2-1-15,-5-2 1 0,-8 4 0 16,-1-4-1-16,-5 0 1 16,-4 2-1-16,-6-4 1 15,-1-4 0-15,-7 1-1 16,0-3 1-16,-5-1 0 15,0-7 0-15,0 2 1 16,0-11 1-16,0 9 1 0,0-9 0 16,0 0 1-16,0 0 0 15,0 0-1-15,-8-12 0 0,8 3 0 16,0-7-1-16,0 1-2 16,0-7 1-16,13-5-2 15,-1 2 1-15,9-5 1 16,6-2-1-16,5 0 0 0,10 0 0 15,1-3 1-15,6 1-1 16,4 2 1-16,1 3-1 16,1 0 1-16,2 2-1 15,2 5 0-15,1 2 1 0,2-1-1 16,0 7 0-16,4-1 1 16,3 5-1-16,0 2 0 15,9 7 0-15,-2-2 0 16,9 3 0-16,-3 0 0 0,8 3 0 15,2 4 0-15,0 1-1 16,0 1 1-16,7 1 0 16,-2 0 0-16,5 4-1 15,0-1 1-15,-1-1 0 0,4 4-1 16,-1-4 1-16,6 3 0 16,-1-1 0-16,6 1-1 15,-8-3 1-15,4 0 0 16,1 2 0-16,-2-2 0 0,-1 0 0 15,1 0 0-15,-9-1-1 16,2 1 1-16,-4-5 0 16,-2 3 0-16,-1 0 0 15,-4 0 0-15,-5-2-1 0,1-4 1 16,-4 4 0-16,-5-3 0 16,-1-2 0-16,-4-1 0 15,-1-2 0-15,-4 0 0 16,0-2 0-16,-3-3 1 0,-2-4-1 15,1 0 0 1,-6-3 1-16,-1-6 0 0,-4 1 0 16,-2-2 1-16,-4-4 0 15,-4-4 0-15,-7-1 0 0,-1-3 1 16,-6 1 0-16,-6-1 0 16,-2-3-1-16,-4 1-1 15,-3 4 1-15,-6-5-1 16,-1 4 1-16,-3 2-2 0,0 1 1 15,-3 3 1-15,1 6-2 16,-3 4 0-16,0 0 0 16,0 14-7-16,-3-16-4 15,3 16-21-15,0 0-54 0,-2 4-1 16</inkml:trace>
  <inkml:trace contextRef="#ctx0" brushRef="#br0" timeOffset="204926.2233">19114 16612 310 0,'0'0'6'0,"3"-10"7"0,-3 10 3 16,7-15 4-16,-7 15 3 16,7-14-2-16,-5 7 0 15,-2 7 0-15,0 0-5 16,0 0-7-16,0 12-5 16,-7 9-2-16,0 2-1 0,0 11 1 15,-4 4-1-15,4 1 1 16,0 4 0-16,-2-1 0 15,5-3 1-15,1-4-1 16,-2 0-2-16,5-6-1 16,-2-1-4-16,0-8-5 15,-1-1-9-15,3-6-13 0,-2 4-35 16,2-17-17-16</inkml:trace>
  <inkml:trace contextRef="#ctx0" brushRef="#br0" timeOffset="205245.2072">18816 16568 323 0,'0'0'5'16,"0"0"4"-16,0 0 3 16,0 0 1-16,0-11 2 0,0 11 2 15,12-9 1-15,3 1 0 16,4 1-3-16,14-3-4 15,5 0-1-15,8 0-3 16,9 1 0-16,5-4-1 16,2 3-2-16,-2 2 0 15,-3 4-2-15,-7-2 0 0,-6 4-1 16,-9-1 0-16,-8 3-2 16,-9 0-1-16,-3 3-2 15,-15-3-2-15,9 11-5 0,-9 1-14 16,-2 12-52-16,-15-6-9 31</inkml:trace>
  <inkml:trace contextRef="#ctx0" brushRef="#br0" timeOffset="205472.6493">19477 16865 344 0,'0'0'2'0,"0"0"1"16,0 0 2-16,0 9 1 16,0-9 2-16,-8 16-1 15,5-4 2-15,-1 1 0 16,-1-1-2-16,2 5-1 0,-1-5-2 16,1 1-2-16,-3 2-6 15,6-5-14-15,0 7-46 0,-2-7-11 16</inkml:trace>
  <inkml:trace contextRef="#ctx0" brushRef="#br0" timeOffset="205943.7007">19691 16545 386 0,'0'0'5'0,"0"0"2"15,0-12 2-15,0 2 1 16,0-2 2-16,0-1 0 16,5-2 1-16,-1-3 1 0,4 4-4 15,2-1-3-15,2 3-2 16,0 2-1-16,6 5-1 0,2 2-2 16,-5 3-1-16,3 6 0 15,-6 3-1-15,-5 8 1 16,-5 7 0-16,-2-3 0 0,-9 4 0 15,-6 3 0-15,-5 2-1 16,-3-3 2-16,1-3-1 16,3-4 1-16,3-1 0 15,4-3-1-15,2-4 2 16,10-5 1-16,0-7 2 16,12 8-3-16,6-8-2 0,9 0 0 15,3-5 0-15,8 1 0 16,-1-2 0-16,2 1 0 15,-2-2 0-15,-9 1 0 0,-1 1 0 16,-11 5 0 0,-4 0 0-16,-12 0 0 0,7-5 0 15,-7 5 0-15,0 0 0 16,0 0 0-16,-7 18-6 0,11-13-81 16,-11 3-3-16</inkml:trace>
  <inkml:trace contextRef="#ctx0" brushRef="#br0" timeOffset="209453.5739">8427 8308 147 0,'0'0'5'0,"0"0"2"16,0 0 1-16,0 0 1 15,0 0-1-15,0 0-3 0,0 0 0 16,0 5 2-16,0-5-3 15,5 10 2-15,7-1-1 16,3 3 2-16,7 2 2 16,3 4 3-16,10 1 2 0,3-2 0 15,6 6-3-15,6 2-2 16,2-3 0-16,0 3-2 16,3-1-1-16,0 3-1 15,0-1 0-15,-1 1-2 0,-4-3-1 16,0-1 1-16,-1 0-2 15,-4 1 0-15,2-5 1 16,-2 1-1-16,-3 3-1 16,-2-5 1-16,-2 1 0 0,-4 1-1 15,-2-5 1-15,1-1-1 16,-8-1 1-16,0-3 0 16,-4 0 0-16,0-3 0 15,-1 3-1-15,-3-5 1 0,1 2 0 16,-4-2-1-16,4 3 1 15,-6-1-1-15,1 1 0 16,-1 1 0-16,3-1 1 0,-3 2-1 16,-2 1 0-16,3-5 0 15,-1 4 1-15,-2-5-1 16,5 3 0-16,-5-1 1 16,5 0-1-16,-5-2 0 15,3-2 1-15,-1 1-1 0,0 1 0 16,1-2 0-16,-4 2 0 15,1-3 0-15,-2 3 0 16,-8-5 0-16,12 8 0 16,-12-8-1-16,0 0 1 0,10 10 0 15,-10-10-1-15,0 0-2 16,0 0-1-16,0 0-10 16,0 0-31-16,0 11-23 15,0-11-4-15</inkml:trace>
  <inkml:trace contextRef="#ctx0" brushRef="#br0" timeOffset="211192.0366">9264 7660 194 0,'0'0'7'0,"0"0"4"16,0 0 5-16,0 0 1 16,5-3 3-16,-5 3 0 15,0 0 3-15,0 0 0 0,0 0-7 16,0 0-3-16,0 0-3 15,0 0-4-15,0 0-2 16,0 0 0-16,11-3-3 16,-11 3 1-16,7 6-1 0,-7-6 1 15,12 19 1-15,-1-7 0 16,-4 3 1-16,5 0 0 16,1 3 0-16,1-1 0 0,-1 2-1 15,2-1 0-15,-2 2 0 16,-1 0 0-16,0 0 0 15,1-3 0-15,-4 3-1 16,1 0 1-16,-2-2 0 16,2 1-2-16,-3-2 1 15,-2 0 1-15,3 1-2 0,-5-2 1 16,1 2 0-16,-1-2-1 16,2 0 1-16,-3 0-1 15,-2-2 1-15,0 3-1 0,2-4 1 16,-2 2-1-16,0 1 0 15,0-2 0-15,0 1 0 16,0-3 0-16,0 2 0 16,0-1 0-16,0-1 0 0,0 6 0 15,0-3 0-15,0-3 0 16,0 3 0-16,0 0-1 16,0-3 1-16,0 1 0 15,0 0 0-15,0-1-1 0,0-3 1 16,-2 4 0-16,2-3-1 15,-2 0 1-15,2-3-1 16,-3 3 1-16,3-10-1 16,-2 16 1-16,2-16-1 0,-3 18 1 15,3-18-1-15,-4 18 0 16,4-10 1-16,0-8-1 16,-5 17 0-16,1-7-1 15,2-3 1-15,2-7-1 0,-7 17 0 16,7-17 1-16,-5 15-1 15,0-4 0-15,5-11 2 16,-7 12-1-16,7-12 0 0,-4 15 1 16,4-15-1-16,-4 9 1 15,4-9-1-15,-5 13 0 16,5-13 0-16,-5 12 0 16,5-12 1-16,-5 10-1 15,5-10 0-15,-2 10 0 0,2-10 0 16,-5 7 0-16,5-7 0 15,0 0 0 1,-6 13 0-16,6-13 0 0,0 0 0 16,-5 7 0-16,5-7 1 0,0 0-1 15,0 0 0-15,-4 10 1 16,4-10-1-16,0 0 0 16,0 0 1-16,0 0-1 0,0 0 1 15,0 0-1-15,0 0 0 16,0 0-1-16,0 0 1 15,0 0 0-15,-5 7 0 16,5-7-1-16,0 0 1 16,0 0 0-16,0 0-1 0,-3 11 1 15,3-11 0-15,0 0 0 16,0 0 0-16,-4 12 0 16,4-12 0-16,0 0 0 15,0 0 1-15,-9 10-1 0,9-10 0 16,0 0 1-16,0 0-1 15,0 0 0-15,0 0 0 16,0 0 0-16,0 0-2 16,0 0 0-16,0 0-2 15,0 0-3-15,0 0-3 0,0 0-6 16,0 0-19-16,0 0-45 16,0 0-4-16</inkml:trace>
  <inkml:trace contextRef="#ctx0" brushRef="#br0" timeOffset="211834.1916">9310 8440 357 0,'0'0'6'0,"0"0"3"0,0 0 2 15,0 0 0-15,7 0 0 16,-7 0 0-16,0 0-1 16,0 0 0-16,9 7-5 15,-9-7-1-15,9 10-2 16,-9-10 1-16,9 20-2 0,-4-5 2 16,2 1 0-16,1 7 1 15,-3-3-1-15,0 5-1 0,-5-3 0 16,3 0 0-16,-3 1 0 15,-3-5-1-15,1-1 0 16,-1-2 1-16,-2-3-2 16,2-2 1-16,3-10 0 0,-7 12-1 15,7-12 0-15,0 0 0 16,0 8 0-16,0-8 0 16,0 0 0-16,0 0-1 15,0 0 1-15,0 0 0 0,0 0 0 16,0 0 1-16,7 0-1 15,-7 0 1-15,11 0 0 16,-11 0 0-16,14-8 0 16,-1 5 0-16,-1-4 1 15,6-5-1-15,-1 0-1 16,5-3 1-16,1 0 1 0,1-3-1 16,6 1 1-16,-5 0 1 15,2-1-1-15,-4 3 2 16,-3 3-1-16,-3 3 1 0,-1 0-1 15,-16 9-3-15,12-8 0 16,-12 8 0-16,0 0 0 0,0 0 0 16,0 0 0-16,0 0 0 15,0 0 0-15,0 0 0 16,0 0 0-16,0 0 0 16,0 0-5-16,0 5-28 15,0-5-53-15,0 9-3 0</inkml:trace>
  <inkml:trace contextRef="#ctx0" brushRef="#br0" timeOffset="214096.7042">9894 8172 484 0,'0'0'1'16,"9"-4"0"-16,2-4 1 15,3-4 0-15,4 0 0 16,-1-6 1-16,1-5 1 0,1-1-1 16,-6-9 0-16,-6 3-1 15,-4-6 0-15,-3-4 0 0,-10 0-2 16,-3 4 0-16,-4 0 0 15,-1 4 0-15,-1 5 0 16,-4 7 0-16,3 8-2 16,1 4 1-16,-6 8 1 15,5 8-2-15,-1 4 1 0,2 3-1 16,1 7 1-16,6 3 0 16,3 0 1-16,3 3-1 15,6-2 2-15,6-1 0 16,6-3 1-16,2-2 0 15,11-5 0-15,0-7 1 0,8-3-3 16,1-5 0-16,1-3 0 16,3-4 0-16,-6-3 0 15,3-2 0-15,-5 1 0 16,-5 1 0-16,-6 3 0 0,-4 0 0 16,-3 1 0-16,-12 6 0 15,13-2 0-15,-13 2 0 16,0 0 0-16,0 0 0 0,0 0 0 15,0 0 0-15,0 0 0 16,0 0 0-16,0 0 0 16,0 0 0-16,-5 0 0 15,5 0 0-15,-12 8 0 0,12-8 0 16,-10 7 0-16,10-7-7 16,-13 12-14-16,13-12-21 15,5 13-47-15,-5-13 0 0</inkml:trace>
  <inkml:trace contextRef="#ctx0" brushRef="#br0" timeOffset="214794.8858">9848 7768 314 0,'0'0'7'0,"0"0"1"15,0 0 3-15,0 0 1 16,-5-10 4-16,5 10 0 0,-7-2-1 15,7 2 1-15,-12 0-6 16,2 2-2-16,-2 6-3 16,-1 4-2-16,-2 5-1 0,1 6-1 15,1 2 1-15,-2 2 1 16,0 5-1-16,8 0 2 16,-1 3-1-16,6-4 1 15,2 5 0-15,0-4-1 16,5-5 1-16,2 3-1 15,5-7 0-15,1-1 0 0,2-5 0 16,0-2 0-16,4-3-1 16,1-2 1-16,-2-8-1 15,-1 4 0-15,1-4 0 16,-6-2 0-16,3 0-1 0,-5 0 0 16,-3 0 0-16,-7 0 0 15,11 0 0-15,-11 0-1 16,0 0 0-16,0 0 0 15,9-2 0-15,-9 2-1 0,0 0 0 16,0 0-3-16,0 0-2 16,0 0-4-16,0 0-6 15,0 0-26-15,21-8-42 0,-21 8-2 16</inkml:trace>
  <inkml:trace contextRef="#ctx0" brushRef="#br0" timeOffset="215427.3792">10172 8211 446 0,'0'0'4'15,"0"0"3"-15,0 0 0 0,0-14 1 16,0 14 0-16,2-15 1 16,3 5 0-16,3-2 0 15,-1 0-5-15,3 2-4 16,3 2 0-16,2 3 0 15,0 2 0-15,2 3 0 16,-4 0 0-16,1 0 0 0,-2 8 0 16,-4 2 0-16,-3 3 0 15,-5 2 0-15,0-1 0 16,-2 1 0-16,-3 2 0 16,-3-2 0-16,-2 1 0 0,3-4 0 15,2-3 0-15,5-9 0 16,-6 15 0-16,6-15 0 0,0 0 0 15,4 10 0-15,-4-10 0 16,14 5 0-16,-2-2 0 16,1-1 0-16,2 0 0 0,0 1 0 15,-3 2 0-15,4-3 0 16,-4 3 0-16,-3 0 0 16,-9-5 0-16,11 9 0 15,-11-9 0-15,-3 14 0 16,-7-7 0-16,-7 4 0 0,-3-2 0 15,-5 1 0-15,-5 0 0 16,0 0 0-16,0-3 0 16,0 0 0-16,6-2 0 15,6 0 0-15,1-5-14 16,0 0-70-16,17 0-3 16</inkml:trace>
  <inkml:trace contextRef="#ctx0" brushRef="#br0" timeOffset="224091.9138">10003 17249 295 0,'0'0'8'0,"0"0"4"15,0 0 4-15,0 0 0 0,0-8 2 16,0 8-2-16,0 0 1 16,0 0-1-16,0 0-7 15,0 8-5-15,0 1-3 16,0 3-1-16,3 1 0 16,-1 5 0-16,3 1 1 0,-3 4 0 15,3-4 0-15,-2 6 0 16,1 3 1-16,-1-3-1 15,5 1 0-15,-6 3 1 0,1-3-1 16,-1 1 1-16,1-2 1 16,-3 1 0-16,0-9 0 15,0-2 1-15,-3-3 0 16,3-12-1-16,-15 7 1 16,8-7-3-16,-3-10 1 15,3-7-2-15,-1-4 0 0,5 2 1 16,-6-40 0-16,6-8 0 15,3-10 0-15,5 5 1 16,15 3-1-16,10 4 1 0,2 16-1 16,3 22 0-16,-3 9-1 15,3 6 0-15,-3 6 0 16,0 6 0-16,-2 11 1 16,-7 9-1-16,-1 2 1 15,-7 5 0-15,-13-12-1 0,1 2 0 16,-3 1 0-16,0-3 1 15,-5 5-1-15,-5-3 0 16,-3-3 0-16,-1 1 0 16,-2-1 1-16,-3-2 0 15,1-3 0-15,-1 2 0 16,-1-4-1-16,2 0 1 0,1-4-1 16,2 4-1-16,3-5 1 15,12-2 0-15,-7 10-1 16,7-10 0-16,0 12 0 0,9-2 1 15,6 0 0-15,2 3 0 16,4 2 1-16,0 2-1 16,4 0 0-16,-2 3 1 15,2-3-1-15,2 4 0 16,-5 1 1-16,1-3-2 0,-3 1-1 16,-3-2-4-16,-4-2-5 15,-1 1-16-15,-5 0-53 0,1-10-2 16</inkml:trace>
  <inkml:trace contextRef="#ctx0" brushRef="#br0" timeOffset="224481.1279">10689 17370 365 0,'0'0'5'0,"0"0"-1"16,0 0 2-16,0 0 3 15,-10 3 1-15,10-3 1 16,-15 12 0-16,5-3 2 0,1 8-4 16,-2-5 0-16,1 2-2 15,6 1-1-15,-4 2-1 16,3-2-2-16,2 2 0 0,3 1 0 16,0-3 0-16,6 2 0 15,1-5-1-15,3-2 1 16,5 0 0-16,4-5 0 15,2-3-1-15,-1-2 1 0,-3-7-1 16,1-3-1-16,-4-2 1 16,-1-3-1-16,-6-2-1 15,-7 0 0-15,0-4-1 16,-5 4 0-16,-8 0-2 16,-3 2-2-16,-2 3-4 15,-3-3-6-15,2 5-13 0,-6-1-26 16,5 4-31-16,3 2-5 15</inkml:trace>
  <inkml:trace contextRef="#ctx0" brushRef="#br0" timeOffset="224792.7392">10953 17140 413 0,'0'0'4'0,"0"0"3"16,0 0 0-16,0 0 1 0,0 0-1 15,0 0 3-15,0 14 0 16,0 1 2-16,-5 0-6 16,2 0-2-16,0 2 0 15,3 6-1-15,-5 1 1 16,3 1-2-16,2 3-1 0,-3 1-1 16,3 0 2-16,0 3-1 15,0-1-1-15,0-2 2 16,5 0-1-16,3 0 0 15,0-2 1-15,4-5-2 0,-2 0 0 16,5-4 0-16,3-3 0 16,-4-5 0-16,4-3-7 15,-1-2-11-15,-4 0-52 0,-1-5-15 16</inkml:trace>
  <inkml:trace contextRef="#ctx0" brushRef="#br0" timeOffset="224992.0685">10891 17411 420 0,'0'0'2'15,"0"0"1"-15,0 0 3 16,0 0 1-16,7-5 1 16,-7 5 0-16,20-3 1 15,-6 3 0-15,-1-3-1 0,4 0-3 16,1 3-7-16,4 0-22 15,5 0-57-15,-4 0-2 16</inkml:trace>
  <inkml:trace contextRef="#ctx0" brushRef="#br0" timeOffset="225554.8094">11415 17474 425 0,'0'0'4'0,"0"0"3"15,0 0 1-15,0 0 2 16,0 0 0-16,0 0 1 0,0 0 0 15,0 0 1-15,0-8-4 16,0 8-3-16,7-7-5 16,1 5 0-16,4-3 0 0,0 2 0 15,1 1 0-15,2-3 0 16,0 5 0-16,-5 0 0 16,5 0 0-16,-5 0 0 15,-3 5 0-15,-7-5 0 0,10 12 0 16,-10-2 0-16,-5 2 0 15,-2 2 0-15,-5 0 0 16,-4 1 0-16,2 0 0 16,-4 0 0-16,1-1 0 15,2 1 0-15,0 1 0 16,2-4 0-16,8 0 0 0,3-4 0 16,2-8 0-16,5 12 0 15,7-7 0-15,8-3 0 16,0 0 0-16,2 1 0 15,1-3 0-15,2 3 0 0,0-3 0 16,-3 2 0-16,2-2 0 16,-3 0 0-16,-1 2 0 15,-6 1-6-15,4-1-26 0,-6 1-53 16,-12-3-2-16</inkml:trace>
  <inkml:trace contextRef="#ctx0" brushRef="#br0" timeOffset="225983.7874">12173 17029 330 0,'0'0'7'0,"0"0"4"15,0-10 4-15,0 10 1 16,0 0 1-16,0-11-1 0,0 11 0 16,-10 13 2-16,-5 9-6 15,-2 9-4-15,7-7-2 16,0 3-2-16,-2 5 2 15,-1 6 0-15,1 1 0 16,1 3-1-16,4 2-1 0,0 3 0 16,2-2 0-16,3 7-4 15,2-4 0-15,7-2 0 16,2-3 0-16,4 1 0 16,-13-44 0-16,20 37 0 15,0 4-7-15,5-12-9 16,-2 2-43-16,28 13-25 0,-23-30-2 15</inkml:trace>
  <inkml:trace contextRef="#ctx0" brushRef="#br0" timeOffset="226557.9577">12541 17210 396 0,'0'0'5'0,"0"0"1"0,0 0 2 15,0-8 1-15,0 8-1 16,-12 0 2-16,-1 0 0 16,-4 5 1-16,6 4-5 15,2 4-1-15,-1 2-2 0,-3 2 0 16,4 3 0-16,-1 3-1 15,-1 4-1-15,4-5 0 16,2 5 1-16,5-1-1 0,0 0 1 16,0-1 0-16,10-5-1 15,-2 0 1-15,7-1 0 16,-3-1 0-16,5-8 0 16,1-3 0-16,1-7 0 0,2-5-1 15,-1-7 0-15,-15 2 1 16,27-35-2-16,-9-2 0 15,-14-8 0-15,-9 6 0 16,-7-1 0-16,-11 11 0 16,-4 7 0-16,0 22 0 0,4 8 0 15,-2 2 0-15,1 7 0 16,19-7 0-16,-13 14 0 16,8 1 0-16,2 0 0 15,3 2 0-15,0 1 0 16,5 2 0-16,0-1 0 0,8 1 0 15,-1 1 0-15,6-2 0 16,1 1 0-16,1-2 0 16,3-4 0-16,0 1 0 0,-2 0 0 15,4-3-6-15,-2-7-17 16,0 0-62-16,-4-3-3 16</inkml:trace>
  <inkml:trace contextRef="#ctx0" brushRef="#br0" timeOffset="227156.0037">12876 17454 461 0,'0'0'3'16,"0"0"2"-16,0 0 0 15,-2-5 2-15,2 5-1 0,0-9 1 16,0 9 0-16,7-16 0 16,-7 16-4-16,16-13-3 15,-7 2 0-15,2 3 0 16,1 1 0-16,0 2 0 15,1-1 0-15,-1 5 0 0,3-2 0 16,-3 3 0-16,-2 0 0 16,3 7 0-16,-13-7 0 15,12 15 0-15,-10-2 0 16,-2 2 0-16,0 0 0 16,0-1 0-16,-4 3 0 0,-4-4 0 15,6 3 0-15,-3-2 0 16,3-2 0-16,2 1 0 15,0-3 0-15,2 0 0 16,5-3 0-16,3 0 0 0,3 0 0 16,1-1 0-16,2-1 0 15,1-1 0-15,-2 1 0 16,0 1 0-16,0-2 0 0,-3 4 0 16,-12-8 0-16,10 18 0 15,-10-18 0-15,-3 19 0 16,-6-11 0-16,-7-1 0 15,-3 0 0-15,-1 0 0 0,-5 4 0 16,1-7-11-16,1 1-18 16,-2 2-51-16,0-7-7 15</inkml:trace>
  <inkml:trace contextRef="#ctx0" brushRef="#br0" timeOffset="227505.6945">13287 16969 430 0,'0'0'2'0,"0"0"1"16,0 0 2-16,7 7 2 16,3 5 1-16,3 8 2 15,1 5 1-15,4 10 2 16,-6-12-2-16,-2 4 0 0,0 4-11 15,5 4 0-15,-2 3 0 16,-4 3 0-16,1 4 0 16,-2 5 0-16,0-3 0 15,-4 5 0-15,-4-2 0 0,0 4 0 16,0-7 0 0,-4 5 0-16,-4-7 0 0,3 2 0 15,-5-5 0-15,10-42 0 16,-7 33 0-16,-6 1 0 15,1-9-8-15,2-1-81 16,-20-3 0-16</inkml:trace>
  <inkml:trace contextRef="#ctx0" brushRef="#br2" timeOffset="232440.2362">8335 8313 258 0,'0'0'6'0,"0"0"2"0,0 0 3 15,0 0 1-15,0 0-1 16,0 0 1-16,0 0 2 15,0 0 0-15,5-7-3 0,-5 7-2 16,12 0 1-16,-2 2-1 16,0 3-1-16,2-3 1 15,1 3 0-15,-1 3-1 16,4 0 0-16,-2 2-2 0,2-3 0 16,-2 5 0-16,4-1 0 15,-1-2-1-15,1 3-1 16,-4 1 1-16,6-3-1 15,-3 2 0-15,3-2-1 16,-2 1 1-16,1 1 0 0,2-3-1 16,-1 2 0-16,-1-2-1 15,1 1 0-15,3 0 0 16,-1-3-1-16,0 3 1 16,1-1-1-16,2-1 0 15,0 1 0-15,-3-2 0 0,0-2 1 16,-2 2-1-16,0-2 0 15,0 3 0-15,-2-4 0 16,-6 4 1-16,2-3-2 0,-3 2 0 16,-2-2 0-16,1 0 0 15,1 3 0-15,-2-4 0 16,1 1 0-16,0 4 0 0,2-6 0 16,-2 3 0-16,3-1 0 15,-3-3 0-15,3 3 0 16,-4 0 0-16,1-2 0 15,1 1 0-15,-4 2 0 16,2-1 0-16,1-1 0 0,1 1 0 16,-2 0 0-16,1 0 0 15,0 0 0-15,2 0 0 16,-1 0 0-16,-1 0 0 16,2-2 0-16,-4 4 0 15,4-5 0-15,-2 7 0 0,0-6 0 16,0 3 0-16,-1-1 0 15,2-2 0-15,1 1 0 16,-2 1 0-16,3 1 0 0,-1-2 0 16,1-1 0-16,-1 4 0 15,-3-2 0-15,4 0 0 16,-1 0 0-16,-2 0 0 0,3 0 0 16,-3-3 0-16,-1 3 0 15,2 0 0-15,1-1 0 16,1 1 0-16,-3 3 0 15,2-3 0-15,1 3 0 0,-4 0 0 16,7-4 0-16,-2 4 0 16,-2-1 0-16,1 1 0 15,-3-1 0-15,3-2 0 16,-1 2 0-16,0 1 0 16,-2-1 0-16,2-2 0 0,-1-1 0 15,1 7 0-15,2-6 0 16,0 2 0-16,-2 1 0 15,-2-1 0-15,2 1 0 16,0-1 0-16,1 1 0 16,-3-3 0-16,3 2 0 0,-6 0 0 15,3-2 0-15,-1 2 0 16,2-2 0-16,-1 3 0 0,-1-4 0 16,2 2 0-16,-2 2 0 15,1-4 0-15,-2 2 0 16,2-1 0-16,-1 2 0 15,2-2 0-15,-1 0 0 0,2-3 0 16,-4 6 0-16,2-6 0 16,-1 5 0-16,2-4 0 15,1 2 0-15,-3 0 0 16,2 0 0-16,-1-1 0 16,-1 1 0-16,2-2 0 15,-2 2 0-15,1-1 0 16,1 2 0-16,1-1 0 0,-5-2 0 15,4 1 0-15,-4 2 0 16,-7-6 0-16,20 8 0 16,-13-7 0-16,-7-1 0 0,15 8 0 15,-15-8 0-15,13 5 0 16,-13-5 0-16,12 5 0 0,-12-5 0 16,0 0 0-16,7 5 0 15,-7-5 0-15,0 0 0 16,0 0 0-16,0 0 0 15,0 0 0-15,0 0 0 0,0 0 0 16,0 0 0-16,0 0 0 16,0 0 0-16,0 0 0 15,0 0 0-15,0 0 0 16,0 0-7-16,0-7-53 16,0 7-28-16,-5-11-1 15</inkml:trace>
  <inkml:trace contextRef="#ctx0" brushRef="#br2" timeOffset="233524.7446">10149 8960 339 0,'0'0'7'0,"0"0"3"0,0 0 6 16,0 0 1-16,-9-8 2 15,9 8 1-15,0 0 2 0,0 0 0 16,0 0-4-16,-8-9-5 15,8 9-5-15,0 0-8 16,0 0 0-16,0 0 0 0,0 0 0 16,0 0 0-16,0 0 0 15,0 0 0-15,-2 4 0 16,2-4 0-16,0 13 0 16,2-3 0-16,1 1 0 0,2 1 0 15,-1 0 0-15,1-3 0 16,3 6 0-16,2-3 0 15,-3 0 0-15,4 4 0 16,-2-3 0-16,1 2 0 0,3-3 0 16,-1 3 0-16,-2-1 0 15,0-1 0-15,0-1 0 16,-5-1 0-16,2 1 0 16,-7-12 0-16,11 15 0 15,-11-15 0-15,7 12 0 16,-7-12 0-16,5 7 0 0,-5-7 0 15,0 0 0-15,7 10 0 16,-7-10 0-16,0 0 0 0,8 10 0 16,-8-10 0-16,0 0 0 15,5 9 0-15,-5-9 0 16,0 0 0-16,0 0 0 16,2 11 0-16,-2-11 0 0,0 0 0 15,0 0 0-15,5 9 0 16,-5-9 0-16,0 0 0 15,0 0 0-15,5 10 0 16,-5-10 0-16,0 0 0 0,0 0 0 16,0 0 0-16,7 8 0 15,-7-8 0-15,0 0 0 16,0 0 0-16,0 0 0 16,0 10 0-16,0-10 0 15,0 0 0-15,0 0 0 16,0 0 0-16,0 0 0 0,0 0 0 15,0 0 0-15,2 8 0 16,-2-8 0-16,0 0 0 0,0 0 0 16,0 0 0-16,0 0 0 15,-9 5 0-15,9-5 0 16,-17 2 0-16,-3-2 0 0,0 2 0 16,-8 1 0-16,-4-1 0 15,-3-2 0-15,-4 0 0 16,2 3 0-16,-4-3 0 15,4 0 0-15,3 2 0 16,6 0 0-16,3-2 0 0,6 3 0 16,3-3 0-16,7 0 0 15,9 0 0-15,-13 0 0 16,13 0 0-16,0 0 0 16,0 0 0-16,0 0 0 15,0 0 0-15,0 0 0 16,0 0 0-16,0 0 0 0,0 0 0 15,0 0 0-15,0 0 0 16,0 0 0-16,8 7 0 0,4-2-11 16,-2-2-79-16,3-3-4 15</inkml:trace>
  <inkml:trace contextRef="#ctx0" brushRef="#br2" timeOffset="236706.9992">8434 8306 164 0,'0'0'6'0,"0"0"2"16,0 0 3-16,0 0 3 0,0 9 5 16,0-9 4-16,0 0 3 15,0 0 1-15,0 8-3 16,0-8-3-16,0 0-1 16,0 0 0-16,0 0-5 0,0 0-2 15,0 0-2-15,0 0-2 16,5-8 0-16,-2 1 0 15,1-5 0-15,1-3-2 16,1-2 0-16,4-5-1 0,-1-1 1 16,4-1-1-16,-1-3-1 15,4-5 0-15,-4-1 0 16,2-2 0-16,2-5-5 16,0 1 0-16,0-3 0 0,2-3 0 15,-1-1 0-15,3-3 0 16,-1 6 0-16,1-1 0 15,3-2 0-15,-3 4 0 16,-1 0 0-16,-3 5 0 0,3-1 0 16,-1 1 0-16,-1 5 0 15,-4-3 0-15,1-2 0 16,-1 5 0-16,2-3 0 16,-2 1 0-16,1 1 0 15,-1 2 0-15,1-1 0 16,-2-1 0-16,1 4 0 0,-1-1 0 15,-1-1 0-15,-1 5 0 16,2-2 0-16,-4 1 0 16,2 0 0-16,-3-3 0 0,6 3 0 15,-6-1 0-15,5 1 0 16,1-3 0-16,-3 4 0 16,2-2 0-16,1-1 0 0,-4 4 0 15,1-3 0-15,3 6 0 16,-1-3 0-16,-4 3 0 15,2 0 0-15,-3 2 0 16,0 3 0-16,1-6 0 0,0 6 0 16,-1-3 0-16,-2 6 0 15,2-4 0-15,1 3 0 16,-3 0 0-16,2 3 0 16,0-3 0-16,2 3 0 0,-5-3 0 15,1 7 0-15,0-2 0 16,-5 10 0-16,7-10 0 15,-7 10 0-15,0 0 0 16,0 0 0-16,0 0 0 16,0 0 0-16,0 0 0 0,0 0 0 15,0 0 0-15,0 0 0 16,0 0 0-16,0 0 0 16,0 0 0-16,0 0 0 0,0 0 0 15,0 0 0-15,0 0 0 16,0 0 0-16,0 0 0 15,0 0 0-15,0 0 0 16,0 0 0-16,0 0 0 0,0 0 0 16,0 0 0-16,-5 0 0 15,5 0 0-15,0 0 0 16,0 0 0-16,-2 10 0 16,2-10-11-16,0 10-39 15,0 0-40-15,0-10 0 0</inkml:trace>
  <inkml:trace contextRef="#ctx0" brushRef="#br2" timeOffset="237437.6045">9011 6433 281 0,'0'0'8'0,"0"0"4"15,0 0 3-15,0 0 3 16,0 0 1-16,-9 0 2 15,9 0 0-15,0 0 0 16,0 0-8-16,0 0-2 16,-6 8-3-16,6-8-2 0,6 9 1 15,1-3-1-15,7-6 2 16,6 0 0-16,3-3 0 16,4-8 0-16,0 2 0 15,6-6-4-15,-4-2-4 16,1 0 0-16,-5 3 0 0,-2-3 0 15,-6 8 0-15,-2 1 0 16,-2 1 0-16,-6 2 0 16,-7 5 0-16,10-3 0 0,-10 3 0 15,7 5 0-15,-7 5 0 16,2 3 0-16,2 8 0 16,-4 3 0-16,2 3 0 0,-2 2 0 15,0 1 0-15,0 3 0 16,0-9 0-16,0 0 0 15,0-1 0-15,0-3 0 16,0-5 0-16,0-8 0 0,0 5 0 16,0-12 0-16,5 11 0 15,-5-11 0-15,0 0 0 16,0 0-17-16,0 0-70 16,0-11-4-16</inkml:trace>
  <inkml:trace contextRef="#ctx0" brushRef="#br2" timeOffset="238087.1948">9436 5932 337 0,'0'0'8'0,"0"0"3"16,0 0 5-16,-2-12 1 16,2 12 2-16,0 0 0 15,-5-10 2-15,5 10 0 16,0 0-7-16,0 0-6 15,-11-5-2-15,11 5-1 0,0 8-3 16,0 4 0-16,3 0-2 16,5 6 0-16,2 2 0 15,-1 0 0-15,4-3 1 0,4 0-1 16,-1-5 1-16,0-1 0 16,5-10 1-16,-1-1-2 15,-3 0 0-15,-2-6 0 0,-1-7 0 16,2 0 0-16,-6-1 0 15,-3-3 0-15,-2 2 0 16,-3 3 0-16,-2-2 0 16,0 14 0-16,0-14 0 15,0 14 0-15,0 0 0 0,0 2 0 16,3 10 0-16,0 2 0 16,2 3 0-16,2 0 0 15,0 3 0-15,6 4 0 16,-3-1 0-16,-3-1 0 15,1 1 0-15,-3-2 0 0,-5 3 0 16,0-3 0-16,-8-1 0 16,-7 2 0-16,-7-5 0 15,-1 1 0-15,-3 0 0 0,-2-6 0 16,3 1 0-16,2-6 0 16,1-2 0-16,17 5-15 15,5-10-73-15,0 0-4 0</inkml:trace>
  <inkml:trace contextRef="#ctx0" brushRef="#br2" timeOffset="245226.8593">13816 17469 411 0,'0'0'5'15,"0"0"1"-15,0 0 3 0,0 0 0 16,0 0 1 0,0 0 0-16,0 0 0 0,0-5 0 15,0 5-8-15,0 0-18 16,0 0-63-16,0 0-4 15</inkml:trace>
  <inkml:trace contextRef="#ctx0" brushRef="#br2" timeOffset="247051.1494">14276 17159 390 0,'0'0'6'0,"0"0"3"15,8-7 3-15,-8 7 1 16,0 0 1-16,12-7 0 16,-12 7 1-16,0 0 1 15,7 17-5-15,-7-5-5 0,0 3-1 16,0 3-5-16,-2 4 0 16,2 3 0-16,-2-1 0 15,2 6 0-15,0 0 0 16,0 2 0-16,0-2 0 15,0 2 0-15,0 0 0 16,0-1 0-16,0 1 0 0,0-5 0 16,0 0-8-16,0-6-12 15,0-3-21-15,0-5-45 16,0-13 0-16</inkml:trace>
  <inkml:trace contextRef="#ctx0" brushRef="#br2" timeOffset="247392.3684">14020 17055 277 0,'0'0'6'0,"0"0"7"16,0 0 3-16,0 0 4 16,-9-2 0-16,9 2 2 15,0 0 1-15,0 0 0 16,0 0-4-16,9-10-5 15,8 5-4-15,8 3-2 0,7-5 0 16,11 1 0-16,9 2-1 16,5-4 0-16,5 3-2 15,-2 1 0-15,0 1-5 0,-8 0 0 16,-4 1 0-16,-11-1 0 16,-10 0 0-16,-10 3 0 0,-4 0 0 15,-13 0 0-15,0 8 0 16,-5 0 0-16,-5 2 0 15,-2 5 0-15,-1 1-15 16,-2 1-22-16,-3 9-48 0,6-3-2 16</inkml:trace>
  <inkml:trace contextRef="#ctx0" brushRef="#br2" timeOffset="247937.1414">14572 17405 374 0,'0'0'7'16,"0"0"4"-16,0 0 1 15,-5-11 2-15,5 11 2 0,0 0 0 16,0-14 0-16,0 14 0 16,0 0-5-16,5-7-4 15,-5 7-2-15,15 0-3 16,-5 0 0-16,2 1 0 0,-1 5-2 15,1 5 0 1,2 3 0-16,-1-1 0 0,2 1 0 16,-2 3 0-16,-1 0 0 15,1 1 0-15,-4 2 0 16,-2 0 0-16,-2-3 0 16,1-2 0-16,-6-1 0 0,0-3 0 15,0-11 0-15,0 7 0 16,0-7 0-16,0-7 0 15,0-4 0-15,0-3 0 0,0-3 0 16,7-3 0-16,3-10 0 16,10-12 0-16,8 0 0 15,1 2 0-15,-12 25 0 16,-1 1-27-16,-4 6-58 16,8 0-3-16</inkml:trace>
  <inkml:trace contextRef="#ctx0" brushRef="#br2" timeOffset="252104.1848">15183 17380 278 0,'0'0'8'16,"0"0"7"-16,0 0 3 0,5-7 4 16,-5 7 0-16,0 0 6 15,3-18-2-15,-3 8 0 16,0-2-8-16,0 12-7 16,0 0-4-16,-15-7-4 0,6 7-1 15,-5 0-3-15,2 5-1 16,-3 2 1-16,1 0-1 15,1 9 2-15,1-4 0 16,0 2 0-16,1 2 0 0,6 1 1 16,0-5-1-16,5 3 1 15,0 0-1-15,5-6 1 16,5 1 1-16,3-5-1 16,4-2 0-16,3-3 0 0,0-3 0 15,-1-2 0-15,4-5 1 16,0-2 0-16,-3 2 0 15,6-12 1-15,-10 7 0 16,-2 0-3-16,-6 3 1 16,2 4-1-16,-10 8 1 15,7-12-1-15,-7 12-1 0,0 0-1 16,0 0 2-16,7 5 0 16,-3 2 1-16,-2 7-2 15,3-2-4-15,5 0-7 0,-1 3-21 16,-1-3-51-16,4-2 1 15</inkml:trace>
  <inkml:trace contextRef="#ctx0" brushRef="#br2" timeOffset="252534.7663">15551 17319 402 0,'0'0'2'0,"0"0"1"15,0 0 2-15,0 0 1 16,0 0 1-16,-2 9 1 0,2-9 0 15,0 12 0 1,0-2 0-16,0 1-2 0,0-2-2 16,2 1-1-16,-2 4 0 15,3-2-2-15,-1 2 1 16,1-2-1-16,0 0 2 0,-1-2 0 16,1 0 0-16,-3-10 0 15,7 13 0-15,-7-13 0 16,9 0 0-16,-9 0-1 15,13-20 0-15,-1-7 0 0,1-6-1 16,2 3 0-16,-6-1 0 16,9 1 0-16,0 7-1 15,-6 9 1-15,3 11-2 16,-15 3-2-16,15 4 1 16,-15-4 1-16,18 18-1 0,-11-5 0 15,0 0 1-15,3 1 0 16,-2 3 0-16,2 0 2 15,-3 3 0-15,0 3-1 16,4-5 0-16,-2 3-4 16,1-1-6-16,-2-3-23 15,9 3-49-15,-10-2-2 0</inkml:trace>
  <inkml:trace contextRef="#ctx0" brushRef="#br2" timeOffset="253268.416">16210 17281 401 0,'0'0'6'0,"0"0"2"15,0-11 0-15,0 11 2 16,-7-12 0-16,7 12 0 16,-20-12 0-16,5 5 1 0,-5 7-5 15,2 0-3-15,-6 0-1 16,2 5-1-16,12 0-1 15,-3 2-1-15,6 0 0 16,0 3 1-16,1 0 0 0,3 0 1 16,3 3 0-16,6 0 1 15,4-1 2-15,2 0 0 16,8 0 0-16,3 0 0 16,-2 1-2-16,4 1 0 0,3-2 1 15,-3 5-3-15,2-5 0 16,1 0 0-16,-7 0 0 15,4 0 0-15,-4-2 0 0,-7 0 0 16,-3 3 0-16,-9-2 0 16,-2-2 0-16,-5 1 0 15,-10-3 0-15,-2 0 0 16,-6 1 0-16,1-1 0 0,-3-2 0 16,1 0 0-16,-1 0 0 15,0-2 0-15,-3-1 0 16,8 1 0-16,-2-1 0 15,4-2 0-15,1 0 0 16,7 2-11-16,0-2-24 16,-3 0-51-16,13 0-1 0</inkml:trace>
  <inkml:trace contextRef="#ctx0" brushRef="#br2" timeOffset="255251.8639">16598 17338 376 0,'0'0'8'0,"0"0"2"15,0 0 2-15,0 0 3 16,0 0 2-16,0 0 1 16,0 0-1-16,0-10 2 15,0 10-6-15,7-12-7 0,3 10-6 16,-10 2 0-16,15-3 0 15,-7 3 0-15,1 0 0 16,4 3 0-16,-3 2 0 16,3 2 0-16,-3 3 0 0,-1 2 0 15,-2 1 0-15,2 0 0 16,-5 4 0-16,-4 3 0 16,0-4 0-16,-2 1 0 0,-5 1 0 15,-4-1 0 1,2-1 0-16,-1 1 0 0,-5-2 0 15,0-6 0 1,2-1 0-16,1-6 0 0,1-2 0 16,11 0 0-16,-4-5 0 15,4-5 0-15,2-5 0 16,9 0 0-16,1-5 0 0,13-7 0 16,12-12 0-16,-3-2 0 15,5 7 0-15,-5 5 0 16,-12 8 0-16,-9 14 0 0,-13 7 0 15,0 0 0-15,2 10 0 16,-2 1 0-16,0 1 0 16,-2 0 0-16,-1 5 0 15,3-1 0-15,0 0 0 0,0 1 0 16,5 7 0-16,0-5 0 16,2 1 0-16,6-3 0 15,-1 0 0-15,4 4 0 16,1-6 0-16,3-3 0 15,-1-3 0-15,6-6-65 16,-2 4-25-16</inkml:trace>
  <inkml:trace contextRef="#ctx0" brushRef="#br2" timeOffset="255755.893">17503 17023 411 0,'0'0'4'0,"0"0"2"16,10-9 3-16,-10 9 2 0,7-10 1 16,-7 10-1-16,11-2 1 15,-11 2 1-15,-8 21-2 0,-9 11-4 16,6-10-3-16,-3 7-4 15,-2 2 0-15,-1 6 0 16,0 5 0-16,0 5 0 16,-1 4 0-16,0 5 0 0,4-3 0 15,-1 1 0-15,7 0 0 16,3 3 0-16,5-7 0 16,0 2 0-16,7-7 0 15,4 1 0-15,3-8 0 16,-14-38 0-16,21 32 0 15,-2 3 0-15,4-14-13 16,-1 3-76-16,1-15-2 16</inkml:trace>
  <inkml:trace contextRef="#ctx0" brushRef="#br2" timeOffset="256206.0464">17749 17299 445 0,'0'0'4'16,"0"0"2"-16,10-9 2 16,-10 9 0-16,0 0 0 15,0 0-1-15,0 0 2 16,5 6 0-16,-5 4-4 15,-5 3-3-15,-5 1-2 0,0 3 0 16,0 3 0-16,-4-3 0 16,-2 2 0-16,2 5 0 15,-2-5 0-15,0 1 0 16,0 0 0-16,-2 3 0 0,1-6 0 16,2 2 0-16,3-4 0 15,7 0 0-15,0-5 0 16,5-10 0-16,3 13 0 15,4-12 0-15,5-1 0 0,6 0 0 16,2 3 0-16,-1-3 0 16,4 0 0-16,0 0 0 15,2 0 0-15,-4 0 0 0,4 0 0 16,-2 0 0-16,-4 0 0 16,1 0-9-16,-2 0-75 15,-6 0-4-15</inkml:trace>
  <inkml:trace contextRef="#ctx0" brushRef="#br2" timeOffset="256721.814">18055 17498 463 0,'0'0'5'0,"0"0"0"16,0 0 2-16,0 0 1 0,0-9 1 16,0 9-1-16,0 0-2 15,0-10-6-15,0 10 0 16,10-8 0-16,-3 3 0 16,3 3 0-16,0 0 0 0,2-1 0 15,1 1 0-15,-1 2 0 16,1 0 0-16,-1 2 0 15,-2 3 0-15,3 0 0 16,-6 3 0-16,-7-8 0 16,10 20 0-16,-10-8 0 0,0-2 0 15,0 5 0-15,-5-5 0 16,0 2 0-16,-5 2 0 16,2-1 0-16,3-3 0 15,1 2 0-15,1-1 0 0,1-2 0 16,2 2 0-16,0-11 0 15,9 14 0-15,2-6 0 16,1 1 0-16,-2-2 0 0,3 4 0 16,-4-5 0-16,1 2 0 15,-10-8 0-15,13 18 0 16,-11-8 0-16,-2 0 0 16,-4 0 0-16,-10-1 0 15,2 1-8-15,-8-2-27 0,-1-1-49 16,0-2-4-16</inkml:trace>
  <inkml:trace contextRef="#ctx0" brushRef="#br2" timeOffset="256985.144">18425 17251 423 0,'0'0'4'0,"0"0"-1"15,7 10 2-15,-2-1 1 0,-2 4 2 16,2 5 0-16,0 1 1 16,0 4 2-16,-3 1-3 15,3 6 0-15,-5 5-1 0,3 2-1 16,-3 1-1-16,-3 1-5 16,-2 5 0-16,-7 2 0 15,-1-3-10-15,-9 13-45 16,-2-12-31-16,-4-7-3 15</inkml:trace>
  <inkml:trace contextRef="#ctx0" brushRef="#br2" timeOffset="259317.4631">11385 7350 319 0,'0'0'9'0,"0"-12"4"0,0-1 2 15,0 3 3-15,0 0 2 16,-2-2-2-16,-1 1 0 16,3 11 1-16,0 0-8 15,-5 13-4-15,3 15-3 0,-4 9-2 16,1 7-2-16,1 6 0 15,-1 4 1-15,-5 1 0 16,2-3-1-16,-4-7 0 0,0-6 0 16,1-5 1-16,-3-9-1 15,1-5 1-15,1-8 0 16,2-2 0-16,10-10-1 0,0 0 1 16,0 0-1-16,10-12 1 15,10-3 0-15,2-2-1 16,10 0 1-16,0-8 0 15,4 2 0-15,-4 3 0 16,3 1-1-16,-5 7 1 0,-5 0 0 16,-4 4-1-16,-1 5 0 15,-8 3-2-15,-1 0-5 16,-11 0-14-16,0 0-57 16,5 20-5-16</inkml:trace>
  <inkml:trace contextRef="#ctx0" brushRef="#br2" timeOffset="259806.8691">11773 7424 426 0,'0'0'5'15,"0"-9"2"-15,0 9 2 0,0-18 1 16,0 7 0-16,0-1 0 15,0 0 0-15,0 2 0 16,0 0-5-16,0 10-2 16,14-11-1-16,-3 8-2 15,3 0 0-15,2 3 0 0,-2 3 0 16,2 4-1-16,-4 3 1 16,-3 5-1-16,-3 2 1 15,-6 3-1-15,0-2 1 16,-3 2 0-16,-2-1-1 0,0-5 1 15,-2 1 0-15,5-5-1 0,-1 0 1 16,3-10-1-16,5 10 1 16,5-4 0-16,3-6 0 15,1 0 0-15,1 0 0 16,0 0 0-16,5 0 1 16,-5-4-1-16,0 4 0 15,-3 0 0-15,-2 0 0 0,-10 0 0 16,15 9 0-16,-15-2 0 15,-2 5 0-15,-11 3 0 16,-2 5 0-16,-10-1 0 16,-5 4-1-16,0 0-1 15,-2-2-4-15,0-3-9 0,4-9-40 16,6 6-30-16,3-6-1 16</inkml:trace>
  <inkml:trace contextRef="#ctx0" brushRef="#br2" timeOffset="260736.1511">6259 8026 362 0,'0'0'6'0,"0"0"0"15,0 0 0-15,0 0 1 16,0 0 0-16,0 10 1 16,0 7 0-16,0 1 0 15,2 9-4-15,-2 0-1 0,0 5 1 16,0 3 0-16,0-3-1 16,-2-2 0-16,-5-3 0 15,-1 0-1-15,0-4 0 0,-1-5 1 16,4-3-2-16,-2-3-1 15,7-12 1-15,-11 12 0 16,11-12-1-16,11 0 0 16,3-7 0-16,6-4 1 0,3-1 0 15,1 0 0-15,6-6 0 16,-3 3 0-16,1 3 0 16,-3 0-1-16,-3 2 0 0,-2 3-3 15,-5 4-8-15,-1-5-21 16,-14 8-47-16,18-4-2 15</inkml:trace>
  <inkml:trace contextRef="#ctx0" brushRef="#br2" timeOffset="261304.3247">6647 8053 380 0,'0'0'5'0,"0"0"1"0,0 0 2 15,0 0-1-15,0 0 1 16,0 0 0-16,0 0 0 16,0 0 1-16,0 0-5 0,0 0-1 15,0 0-1 1,-5 8-1-16,5-8 1 0,-5 7 1 15,5-7 0-15,-8 10 0 16,8-10 1-16,0 0 0 16,-7 10 0-16,7-10 0 15,0 0 0-15,0 0-1 0,5-7 0 16,-5 7-2-16,17-13 1 16,-4 6-2-16,0-1 0 15,-1 1 0-15,3 5 0 16,-3 2 0-16,0 2 0 0,-1 10 0 15,-4 1 1-15,-2 1 0 16,-3 5 0-16,-2 5 0 16,-2-2 0-16,-3 0 0 0,-5 1 0 15,0-7 0-15,0-1 0 16,3-1-1-16,7-14 1 16,-13 14-1-16,13-14 1 15,0 0 1-15,0 0 0 16,13-9 0-16,1-2 0 0,6 1 1 15,1-3-3-15,3 1 0 16,1-2 0-16,0 1 0 16,2 3 0-16,-4 4 0 15,-6-2 0-15,-2 2-10 16,2 6-15-16,-9 8-58 0,-8-8-5 16</inkml:trace>
  <inkml:trace contextRef="#ctx0" brushRef="#br2" timeOffset="261801.026">6525 8611 345 0,'0'0'-47'0,"20"-3"-22"0</inkml:trace>
  <inkml:trace contextRef="#ctx0" brushRef="#br2" timeOffset="262168.0436">6781 7649 406 0,'0'0'2'0,"0"0"1"0,0 0-1 16,0 0 1-16,8 0 0 16,-1 0 1-16,5 11 0 0,6 0 0 15,-1 4-1-15,8 10 1 16,0 3-2-16,7 1 1 16,0 9 0-16,5-1 0 15,-1-1 1-15,1 2-1 0,-2 2-1 16,-1-3 1-16,-8 2 0 15,-10 6 1-15,-5-3-2 16,-11 6 0-16,-5-2-2 0,-13 4-5 16,-4-1-18-16,-6 11-55 15,-4-13-4-15</inkml:trace>
  <inkml:trace contextRef="#ctx0" brushRef="#br2" timeOffset="262568.6754">5953 7989 328 0,'0'0'6'15,"0"0"1"-15,0 0 1 0,-9 10 2 16,1 6 2-16,0 10 2 15,3 11 0-15,1 13 2 16,4 7-5-16,4 10-2 16,12 4-1-16,8 3-1 15,6-1-1-15,12-4-2 0,5-12-4 16,8-3-10-16,2 3-68 16,8-29-2-16</inkml:trace>
  <inkml:trace contextRef="#ctx0" brushRef="#br2" timeOffset="263937.812">18875 17548 477 0,'0'0'3'0,"0"0"1"15,0 0 2-15,0 0 0 0,0 0 2 16,0 0-1-16,0 0-7 16,0 0 0-16,0 0 0 15,0 0 0-15,0 0-2 16,0 0-83-16,0 0-3 0</inkml:trace>
  <inkml:trace contextRef="#ctx0" brushRef="#br1" timeOffset="313278.2603">7300 9904 307 0,'0'0'7'15,"0"0"4"-15,0 0 3 16,0 0 2-16,0 0 3 0,0 0 2 15,0 0 0-15,0-11 2 16,0 11-6-16,0 0-3 16,0 0-2-16,0 0-2 15,6-9-2-15,-6 9-1 0,0 0-3 16,12-12-4-16,-2 6 0 16,0-1 0-16,2-3 0 15,-2 3 0-15,5 0 0 0,-3-1 0 16,1 6 0-16,-3-1 0 15,0 0 0-15,-10 3 0 16,15 0 0-16,-15 0 0 16,14 11 0-16,-5-2 0 15,-5 1 0-15,-1 5 0 0,-1 2 0 16,1 4 0-16,-3-1 0 16,0-1 0-16,-5 3 0 15,-2 0 0-15,-2-1 0 16,2-1 0-16,0-6 0 0,0 1 0 15,2-3 0-15,-3-5 0 16,8-7 0-16,-5 11 0 16,5-11 0-16,0 0 0 0,0 0 0 15,0 0 0-15,0 0 0 16,0 0 0-16,0 0 0 16,13 0 0-16,-3-6 0 15,4 1 0-15,-1 0 0 0,6-2 0 16,1-2 0-16,3 1 0 15,0 1 0-15,-2-3 0 16,0 2 0-16,-1 0 0 16,-3 4 0-16,-2-2 0 15,-3 1 0-15,-2 1 0 16,-10 4 0-16,13-3 0 16,-13 3 0-16,0 0 0 0,0 0 0 15,0 0 0-15,0 0 0 16,0 0 0-16,0 0 0 15,0 0 0-15,-13 6 0 0,6-5 0 16,-3 4 0-16,-3 1 0 16,1-3 0-16,0-3-43 15,-1 0-51-15</inkml:trace>
  <inkml:trace contextRef="#ctx0" brushRef="#br1" timeOffset="313922.6728">7343 9878 399 0,'0'0'6'0,"0"0"1"0,0 0 3 16,0 0 1-16,0 0 1 15,0 0 0-15,0 0 1 16,5-9 1-16,-5 9-4 15,9-15-3-15,-9 15-1 0,18-15-2 16,-8 11-4-16,3-4 0 16,-1 3 0-16,1 2 0 15,1 3 0-15,-2 0 0 16,4 6 0-16,-4 4 0 16,-4-1 0-16,2 4 0 0,-3 2 0 15,-7 5 0-15,0-1 0 16,0 1 0-16,-5 2 0 15,-5 0 0-15,0 0 0 0,-2-1 0 16,2-4 0-16,-3-2 0 16,6-3 0-16,0-5 0 15,7-7 0-15,-11 10 0 16,11-10 0-16,0 0 0 0,0 0 0 16,0 0 0-16,8-2 0 15,4-3 0-15,-2-2 0 16,8-3 0-16,-4 2 0 15,9-4 0-15,-5 3 0 0,1-2 0 16,-1-2 0-16,-6 7 0 16,-2-2 0-16,2 5 0 15,-12 3-8-15,0 0-81 16,-7-4-1-16</inkml:trace>
  <inkml:trace contextRef="#ctx0" brushRef="#br1" timeOffset="315120.8681">6895 9721 325 0,'0'0'7'15,"0"0"4"-15,0 0 3 16,0 0 2-16,0 0 3 0,0 0 0 16,0 0 0-16,3-7 0 15,-3 7-6-15,0 0-5 16,0 0-2-16,0 0-2 0,0 4-2 16,-3 6 0-16,1 2 0 15,-1 3 0-15,1 2 0 16,0 9 1-16,2-2-1 15,0 1 1-15,0 4 0 0,4-1-1 16,4 2 0-16,-3-6 0 16,5 3 0-16,0-1 0 15,2-6-2-15,1-1 0 16,-1-2 0-16,1-5 0 16,1 3 0-16,-1-5 0 0,-3-2 0 15,2-1 0-15,-1-2 0 16,-4 1 0-16,2-4 0 15,-9-2 0-15,16 0 0 16,-16 0 0-16,14-8 0 0,-14 8 0 16,16-18 0-16,-9 9 0 15,2-3 0-15,0-4 0 16,0 0 0-16,-2-2 0 0,1-2 0 16,0 1 0-16,-3-4 0 15,0 3 0-15,-3 1 0 16,0 1 0-16,-2 0 0 15,0 1 0-15,0 0 0 0,-2 0 0 16,-5 0 0-16,0-1 0 16,-4 0 0-16,-1 1 0 15,-1 2 0-15,-2-2 0 16,0 3 0-16,1-2 0 16,-4 4 0-16,6-1 0 0,-4 4 0 15,4-2 0-15,0 2 0 16,2 4 0-16,-2 0 0 15,4 3 0-15,8 2 0 0,-15-3 0 16,15 3 0-16,-17 5 0 16,9 0 0-16,-2 4 0 15,1 4 0-15,1 3 0 16,-2-2 0-16,-2 6 0 0,4-3 0 16,0 3 0-16,4-3 0 15,-1 1 0-15,5 0 0 16,-5-1 0-16,5-8 0 15,2 6 0-15,1-5 0 0,2-1 0 16,-1-1 0-16,6-1 0 16,1-2 0-16,3-1 0 15,-1-4 0-15,6 0 0 16,2 0 0-16,1-6 0 16,3 2 0-16,-1-4 0 0,-1 0 0 15,-3 1 0-15,-1 2 0 16,-3-2 0-16,-2 1 0 15,-3 4 0-15,-11 2 0 0,12-5 0 16,-12 5 0-16,0 0 0 16,0 0 0-16,0 0 0 15,0 0 0-15,0 0 0 16,0 0 0-16,0 0 0 0,0 0 0 16,0 0 0-16,0 0 0 15,-5 0 0-15,5 0 0 16,0 0 0-16,-7 3 0 15,7-3-62-15,0 0-32 0</inkml:trace>
  <inkml:trace contextRef="#ctx0" brushRef="#br1" timeOffset="320309.1842">5335 12171 49 0,'0'0'8'0,"0"0"8"0,14 9 4 15,4 14 5 1,-1 7 3-16,15 9-2 0,0 11 2 15,16 11 0-15,7 9-9 16,2 4-6-16,3 6-3 0,-3-7-5 16,-3 5-2-16,-4-6-7 15,-2-6-5-15,-9-7-12 16,-4 1-23-16,-10-13-22 16</inkml:trace>
  <inkml:trace contextRef="#ctx0" brushRef="#br1" timeOffset="320661.2783">5610 12029 17 0,'0'0'5'0,"15"15"4"0,3 5 5 15,12 17 4-15,4 10 0 16,14 15 2-16,1 9 1 15,18 12-1-15,-2 3-3 16,9 1-6-16,-4-5-9 16,0-5-5-16,-5-5-5 0,-8-13-26 15,3 0-19-15</inkml:trace>
  <inkml:trace contextRef="#ctx0" brushRef="#br1" timeOffset="321021.8393">6137 11975 71 0,'0'0'2'0,"2"9"0"16,7 4 3-16,10 12 3 16,8 1 1-16,10 23 4 15,9 2 0-15,11 16 0 16,7 2 1-16,1 8-2 15,7-2-3-15,-4-2-3 0,-4-1-5 16,1-4-23-16,-1-3-27 16,-9-9-4-16</inkml:trace>
  <inkml:trace contextRef="#ctx0" brushRef="#br1" timeOffset="340768.232">9297 7605 233 0,'0'0'7'0,"0"0"5"0,0 0 4 15,-10-3 2-15,10 3 3 16,0 0 1-16,0 0 1 16,0 0 1-16,0 0-6 15,0 0-4-15,0 0-5 0,0 0-2 16,0 0-3-16,0 0-1 16,0 0-1-16,0 0 0 15,0 0-1-15,0 0 1 0,5 11 1 16,0-4 0-16,3 5 0 15,-1 1 0-15,3 2 1 16,-1 2 0-16,7-3 0 16,-7 4-1-16,2 0 0 15,1-1-1-15,0 0 1 0,-1-3-2 16,1 4 1-16,-5-4-1 16,1 3 0-16,2-3 0 15,-3 1 0-15,-2-3 0 0,-1 0 1 16,2 3-1-16,-1-5 1 15,-3 2-1-15,1 2 1 16,-1-2-1-16,1-5 1 16,-1 6-1-16,-2-4 0 15,2 3-1-15,1-4 1 16,-1 3 0-16,2 0 0 0,-4-4-1 16,2 3 1-16,-2-10-1 15,3 18 1-15,-3-18-1 16,2 18 1-16,-2-18-1 0,2 14 0 15,1-7 1-15,-3-7-1 16,2 15 1-16,1-5 0 16,-3-10-1-16,4 15 1 0,-4-4-1 15,0-11 1-15,5 14-1 16,-5-4 1-16,0-10-1 16,4 17 1-16,-4-17 0 15,2 18 0-15,-2-11 1 16,0 2-2-16,0 2 0 0,0-1 0 15,0 0 0-15,0 2 0 16,0-2 0-16,0 0 0 16,0 2 0-16,0-2 0 15,-2 0 0-15,2-1 0 16,-4 4 0-16,2-3 0 16,2 1 0-16,0-4 0 0,-3 2 0 15,3 2 0-15,-2-4 0 16,2-7 0-16,0 14 0 0,-2-4 0 15,2-10 0-15,-5 15 0 16,5-15 0-16,0 14 0 16,0-14 0-16,-3 17 0 0,3-17 0 15,-2 15 0-15,2-15 0 16,0 12 0-16,0-12 0 16,-2 12 0-16,2-12 0 15,-5 12 0-15,5-12 0 16,0 12 0-16,0-12 0 15,-6 12 0-15,6-12 0 0,-3 12 0 16,1-1 0-16,2-11 0 16,-5 15 0-16,5-5 0 15,0-10 0-15,-7 15 0 0,7-15 0 16,-5 12 0-16,5-12 0 16,-6 12 0-16,6-12 0 15,-2 10 0-15,2-10 0 16,0 0 0-16,-5 10 0 0,5-10 0 15,0 0 0-15,-2 8 0 16,2-8 0-16,0 0 0 16,0 0 0-16,-3 9 0 0,3-9 0 15,0 0 0-15,0 0 0 16,0 0 0-16,0 0 0 16,0 0 0-16,0 0 0 15,0 0 0-15,0 0 0 16,0 0 0-16,0 0 0 0,0 0 0 15,0 0 0-15,0 0-5 16,0 0-28-16,0 0-53 16,0 0-2-16</inkml:trace>
  <inkml:trace contextRef="#ctx0" brushRef="#br1" timeOffset="341950.9786">9301 8454 318 0,'0'0'10'0,"0"0"2"16,0 0 3-16,0 0 3 0,-4-7 2 16,4 7-1-16,0 0 0 15,0 0 1-15,0 0-9 16,0 0-4-16,0 0-3 0,0 0-1 16,0 0-1-16,8 15-1 15,-3-3-1-15,2 6 0 0,0 1 1 16,0 6 0-16,4 0 1 15,-2 3-1-15,1-2-1 16,-2 2 1-16,2-3 1 16,-5-3-1-16,2 0 0 0,-1-5 0 15,-4-2 0-15,1-3 0 16,-3-1 1-16,0-11-1 16,2 7 1-16,-2-7 2 15,0 0-1-15,0 0 1 16,0 0-1-16,-2-12-3 0,-7-3 0 15,0-3 0-15,4-4 0 16,-2-3 0-16,-1-2 0 16,-2 0 0-16,3 0 0 15,-3 0 0-15,4 4 0 16,1 3 0-16,-2 3 0 0,2 0 0 16,1 5 0-16,-1-1 0 15,-1 3 0-15,6 10 0 16,-7-12 0-16,7 12 0 0,0 0 0 15,0 0 0-15,0 0 0 16,0 0 0-16,0 0 0 16,0 15 0-16,0 0 0 0,7 4 0 15,1 6 0-15,-1 2 0 16,3 3 0-16,3 2 0 16,-3-5 0-16,-1 1 0 15,-1-1 0-15,0-5 0 0,-1-4 0 16,-2 1 0-16,-3-3 0 15,1-7 0-15,-1 1 0 16,-2-10 0-16,0 15 0 16,0-15 0-16,0 0 0 15,2 7 0-15,-2-7 0 16,0 0 0-16,0 0 0 0,0 0 0 16,0 0 0-16,0 0 0 15,0 0 0-15,0 0 0 16,0 0 0-16,0 0 0 0,0 0 0 15,0 0 0-15,0 0 0 16,0 0 0-16,0 0 0 16,0 0 0-16,0 0 0 0,0 0 0 15,0 0 0-15,0 0 0 16,0 0 0-16,0 0 0 16,0 0 0-16,0 0 0 15,0 0 0-15,0 0 0 0,0 0 0 16,0 0 0-16,0 0 0 15,0 0 0-15,4-5 0 16,-4 5 0-16,5-12 0 16,-1 3 0-16,6-4 0 15,1-5 0-15,3-4 0 0,4 0 0 16,6-6 0-16,1 1 0 16,2 3 0-16,1 1 0 15,-6 1 0-15,0 5 0 16,-2 5 0-16,-7 1 0 0,-1 5 0 15,-12 6 0-15,10-6 0 16,-10 6 0-16,0 0 0 16,0 0 0-16,0 0 0 15,0 0 0-15,0 0 0 0,0 0 0 16,0 0 0-16,0 6-3 16,0-6-83-16,0 0-3 15</inkml:trace>
  <inkml:trace contextRef="#ctx0" brushRef="#br2" timeOffset="346732.3167">9344 7667 299 0,'0'0'7'16,"0"0"4"-16,-7-7 3 16,7 7 3-16,-2-15 3 15,2 15 2-15,-6-13 0 0,6 13 1 16,-3-9-6-16,3 9-4 15,0 0-2-15,0 0-4 16,0 0-2-16,0 0-1 16,0 0-2-16,0 0 1 15,0 0-1-15,5 0 0 0,6 9 1 16,-4 4-1-16,5 4 1 16,1 4-1-16,-1 7-2 15,4 0 0-15,-2 4 0 16,4 3 0-16,-9-1 0 0,3 1 0 15,-1 1 0-15,-4 0 0 16,0 0 0-16,-2 4 0 16,-1-5 0-16,1 0 0 15,-5 0 0-15,2-3 0 0,-2 0 0 16,2-5 0-16,1 0 0 16,-1-1 0-16,1-2 0 15,-1-5 0-15,0 4 0 0,1-5 0 16,-1 2 0-16,2-3 0 15,-2 0 0-15,-2 0 0 16,0 0 0-16,0-1 0 16,0 1 0-16,0-2 0 15,-2 0 0-15,-4-1 0 0,3 1 0 16,-1 0 0-16,-1 0 0 16,0 0 0-16,-2-3 0 15,1 3 0-15,1-3 0 16,-2 3 0-16,2-1 0 0,0-5 0 15,3 1 0-15,-4 0 0 16,6-10 0-16,-5 12 0 16,5-12 0-16,-2 10 0 0,2-10 0 15,0 0 0-15,0 0 0 16,0 0 0-16,0 0 0 16,0 0 0-16,0 0 0 15,0 0 0-15,0 0 0 16,-5-7 0-16,5 7-57 0,0-11-37 15</inkml:trace>
  <inkml:trace contextRef="#ctx0" brushRef="#br2" timeOffset="347801.058">9322 8328 405 0,'0'0'6'0,"0"0"4"16,0 0 1-16,0-10 2 0,0 10 0 15,0 0 1 1,0 0 0-16,0 0-1 0,0 0-5 16,0 0-4-16,7 8-4 15,-5 6 0-15,2 7 0 16,0 3 0-16,4 6 0 0,-4-1 0 16,4 7 0-16,0-5 0 15,2 3 0-15,-3-5 0 16,2-2 0-16,0-3 0 0,-2 0 0 15,0-8 0-15,-5 1 0 16,3-4 0-16,-1-3 0 16,-4-10 0-16,2 10 0 0,-2-10 0 15,0 0 0 1,0 0 0-16,0 0 0 0,0-8 0 16,-2-4 0-16,-4-2 0 15,3-9 0-15,-4-4 0 16,2-3 0-16,-2-2 0 15,-3-3 0-15,2 2 0 0,-1 4 0 16,1 4 0-16,-2 2 0 16,5 6 0-16,-2 5 0 15,0 0 0-15,7 12 0 16,0 0 0-16,0 0 0 16,-6 7 0-16,6 8 0 0,6 10 0 15,1 2 0-15,0 3 0 16,3 4 0-16,-2 3 0 0,4-4 0 15,-2-4 0-15,0 1 0 16,-3-7 0-16,1-1 0 16,-4-5 0-16,1-2 0 15,1-6 0-15,-4-1 0 0,-2-8 0 16,3 15 0-16,-3-15 0 16,0 0 0-16,0 0 0 15,0 0 0-15,0 0 0 16,5 8 0-16,-5-8 0 15,0 0 0-15,0 0 0 0,0 0 0 16,0 0 0 0,2-8 0-16,-2 8 0 0,10-20 0 15,-2 8 0-15,4-5 0 16,2-3 0-16,2-2 0 16,6-3 0-16,0 0 0 0,1 0 0 15,2-2 0-15,0 7 0 16,-6-2 0-16,1 5 0 0,-2 2 0 15,-6 5 0-15,-2 0 0 16,-10 10 0-16,15-7 0 16,-15 7 0-16,0 0 0 15,0 0 0-15,0 0 0 0,0 0 0 16,0 0 0-16,0 0 0 16,0 0 0-16,0 0 0 15,0 0 0-15,0 0 0 0,-5 7 0 16,5-7 0-16,0 0 0 15,-13 10 0-15,13-10 0 16,-9 10 0-16,9-10 0 16,-10 7 0-16,10-7 0 15,0 0 0-15,-2 12 0 16,11-12-69-16,-9 0-24 0</inkml:trace>
  <inkml:trace contextRef="#ctx0" brushRef="#br2" timeOffset="366379.9142">17739 7432 282 0,'0'0'7'0,"0"0"5"15,0 0 1-15,-5-11 5 0,5 11 0 16,-10-6 2-16,10 6 2 15,-18-8-1-15,11 5-5 16,-5 1-4-16,-1 2-3 16,1 0-2-16,-3 0-2 15,-2 5-1-15,-1 3 0 0,-1-2-1 16,-4 5-1-16,1 1 0 16,-1 2 0-16,1 2 0 15,2 0 0-15,0 2-1 0,1-1 1 16,1 3-1-16,6 0 1 15,-4 0-1-15,2 0 1 16,3 3-1-16,-1-2 0 16,3 1 0-16,0-2 0 0,2 4-1 15,2 0 1-15,3-2 0 16,0-2-1-16,2 5 0 16,0-3 1-16,2 0 1 15,0 0 0-15,3-2 0 16,0 2 0-16,3-4 0 0,-3 2 0 15,2-3-2-15,0-3 0 16,3 2 0-16,-2-4 0 16,4 0 0-16,4-2 0 15,-4 1 0-15,3-4 0 0,2 3 0 16,3-3 0-16,0-4 0 16,0 1 0-16,2-4 0 15,3 0 0-15,-1 0 0 0,4-4 0 16,-3-2 0-16,0-1 0 15,2-2 0-15,-2 1 0 16,-3-5 0-16,3 3 0 0,-2 0 0 16,-1-7 0-16,0 5 0 15,-2-6 0-15,3 2 0 16,-3-1 0-16,-1-1 0 16,-1-5 0-16,-1 1 0 15,-4 0 0-15,1-3 0 16,0 0 0-16,-5-2 0 0,-2 2 0 15,1-5 0-15,-3 5 0 16,0-1 0-16,-5 3 0 16,0 1 0-16,0-3 0 0,-5 5 0 15,-3 0 0-15,1 1 0 16,-3 1 0-16,-3 0 0 16,1 1 0-16,-2 3 0 15,-2-1 0-15,-4 2 0 0,-1 1 0 16,-2 3 0-16,0 1 0 15,-4 0 0-15,-1 6 0 16,1-4 0-16,-3 6 0 0,6 0 0 16,-3 0 0-16,-1 4 0 15,8 0 0-15,1 1 0 16,1 0 0-16,2 1 0 16,2 0 0-16,4-3 0 15,0 2 0-15,10-5 0 16,-15 13 0-16,15-13 0 0,-9 14 0 15,9-14-10-15,0 0-65 16,2 12-15-16</inkml:trace>
  <inkml:trace contextRef="#ctx0" brushRef="#br2" timeOffset="367203.4166">17587 7466 193 0,'0'0'5'0,"0"0"3"16,0 0 5-16,0 0 2 15,-10 8 6-15,10-8 2 16,0 0 2-16,0 0 2 0,-9 7-4 16,9-7-1-16,0 0-4 15,0 0-3-15,0 0-5 0,0 0-1 16,2-6-2-16,-2 6 0 16,23-19-1-16,-4 2 0 15,11-5 0-15,5-9 0 0,10-3 0 16,4-7 0-16,8-5-1 15,11-6 1-15,6-5-2 16,6-2 0-16,2-7 0 16,5 0 1-16,7-3 1 0,0 0-6 15,7-4 0-15,-2 0 0 16,0 1 0-16,1 0 0 16,-6 3 0-16,-2 4 0 15,-8 6 0-15,-9 7 0 16,-15 7 0-16,-8 13 0 0,-15 8 0 15,-9 7 0-15,-11 6 0 16,-7 5 0-16,-10 6 0 16,0 0 0-16,0 0 0 0,0 0 0 15,0 9 0-15,-8 0 0 16,1 9 0-16,-8-3 0 16,2 14 0-16,-6 12-75 15,-1-8-13-15</inkml:trace>
  <inkml:trace contextRef="#ctx0" brushRef="#br2" timeOffset="368145.903">17779 8023 239 0,'0'0'5'0,"0"0"5"15,0 0 2-15,0 0 3 0,0 0 3 16,0 0 0-16,0 0 3 16,0 0-1-16,0 0-3 15,0 0-3-15,0 0-2 0,0 0-3 16,7-12 0-16,3 0-1 15,8-1-1-15,4-6-1 16,8-1 0-16,3-8 0 16,6-1-2-16,5-4 0 15,4-4-1-15,2-2 0 16,4-3 0-16,1-3 1 0,2-4 0 16,3-4 0-16,0 1 1 15,2-5 0-15,2 3 0 16,-2-1-1-16,0 6 0 15,-2-1-1-15,-5 9 1 0,-3 0-4 16,-3 4 0-16,-3 5 0 16,-2 0 0-16,-4 2 0 15,2 0 0-15,-5 4 0 0,9-2 0 16,-9 6 0-16,0 2 0 16,-5 3 0-16,-2 2 0 15,-10 6 0-15,0 3 0 0,-8-1 0 16,-12 7 0-16,12-5 0 15,-12 5 0-15,0 0 0 16,0 0 0-16,0 0 0 0,0 0 0 16,0 0 0-16,0 0 0 15,0 0 0-15,0 0 0 16,0 0 0-16,0 0 0 16,0 0 0-16,0 0 0 15,-7 1 0-15,7-1 0 16,-7 4 0-16,7-4 0 15,-13 10 0-15,3-7 0 0,10-3-25 16,-14 16-27-16,14-16-35 16,-13 10-1-16</inkml:trace>
  <inkml:trace contextRef="#ctx0" brushRef="#br2" timeOffset="369880.4812">16501 8753 176 0,'0'0'5'0,"0"0"3"16,8-11 5-16,-8 11 4 16,14-15-1-16,-1 8 5 15,2-6 1-15,2-4 0 0,6 2-5 16,-1-5 0-16,3 0-5 15,2-2-2-15,3-2-1 16,2-7-2-16,3 4-1 0,0-5-1 16,3 1-1-16,-1-2 1 15,0 1-1-15,0 2-1 16,0-3 0-16,1 4 0 16,-3 1 0-16,-6 2 0 15,1 1-1-15,0 0 0 16,0 3-1-16,-3-1 0 0,1 1 0 15,-6 4-1-15,5 0 1 16,-4-1-1-16,2 2 0 16,-3 0 0-16,-5-1 0 15,3 6 1-15,-3-3-1 0,-1 3 1 16,-4 1 1-16,-5 2 1 16,-7 9 0-16,15-10 0 15,-15 10 1-15,0 0-1 0,0 0 0 16,5-7 0-16,-5 7 0 15,0 0-1-15,0 0 0 16,7-10 0-16,-7 10-1 0,0 0 1 16,0 0 0-16,11-10-1 15,-11 10 0 1,0 0 0-16,0 0-1 0,0 0 0 16,9-9 0-16,-9 9 1 15,0 0-2-15,10-9 2 16,-10 9-1-16,13-5 0 0,-13 5 0 15,12-10 0-15,-12 10 0 16,11-12 0-16,-11 12 0 16,14-10 0-16,-14 10 1 0,12-12 0 15,-12 12 0-15,13-13 0 16,-13 13 1-16,12-14-1 16,-12 14 1-16,16-15-1 15,-16 15 1-15,9-13-1 0,-9 13 1 16,12-9-1-16,-12 9 0 15,0 0 1-15,11-8-1 16,-11 8 0-16,0 0 1 0,0 0-1 16,0 0 0-16,0 0 0 15,0 0 0-15,0 0 0 16,0 0-1-16,0 0 0 16,0 0-1-16,0 0 1 15,0 0-1-15,0 0-1 16,0 0-1-16,0 5-4 0,0-5-6 15,0 0-13-15,0 0-47 16,-2 15-10-16</inkml:trace>
  <inkml:trace contextRef="#ctx0" brushRef="#br2" timeOffset="370812.6238">18037 7435 236 0,'0'0'7'15,"0"0"4"-15,5 0 4 16,-5 0 4-16,0 0 2 0,8 0 2 16,-8 0 1-16,0 0 3 15,0 0-8-15,12-3-3 16,-12 3-4-16,0 0-3 16,7-11-3-16,-7 11-2 0,18-17-1 15,-3 4 0-15,3-1-2 16,2-3 1-16,1-1-1 15,4-1-1-15,0 1 0 16,1-2 1-16,-5 5-1 16,-3 3 0-16,-3 2 0 0,0 2 0 15,-8 2 0-15,-7 6 1 16,11-6 0-16,-11 6 0 16,0 0 0-16,0 0 0 15,0 0 0-15,0 0 0 0,0 0-1 16,0 0 1-16,0 0-1 15,0 0 0-15,0 0 0 16,0 0-1-16,0 0 0 0,0 0-1 16,0 0-1-16,0 0-4 15,0 0-3-15,0 0-7 16,0 0-13-16,0 0-41 16,0 0-11-16</inkml:trace>
  <inkml:trace contextRef="#ctx0" brushRef="#br2" timeOffset="371327.6313">18567 7097 313 0,'0'0'9'0,"0"0"2"16,0 0 2-16,0 0 1 16,0 0 2-1,0 0 0-15,0 0 0 0,7-5 1 16,-7 5-8-16,12-10-2 0,-3 0-1 15,3 0 0-15,2-5-1 16,4-1 1-16,7-2-2 16,2-2 1-16,1-3-2 15,-1 2 0-15,0 3-1 0,-2 1 0 16,-3 2 0-16,-7 5 0 16,-2-1 0-16,-13 11 0 15,12-7 0-15,-12 7 1 0,0 0-1 16,0 0 0-16,0 0 0 15,0 0-1-15,0 0-1 16,0 0 1-16,0 0-2 16,0 0 0-16,0 0-2 0,0 0-1 15,-5 7-3-15,5-7-6 16,0 0-11-16,0 0-21 16,-12 11-38-16,12-11-2 15</inkml:trace>
  <inkml:trace contextRef="#ctx0" brushRef="#br2" timeOffset="371717.2396">19201 6629 380 0,'0'0'7'16,"0"0"1"-16,0 0 2 15,0 0 0-15,0 0 1 0,10-3 1 16,-10 3-1 0,17-12 1-16,-7 5-5 0,5-5-3 15,3-1-1-15,-2-3 0 16,5 2-1-16,-1-4 0 15,-1 4 0-15,1-1-1 16,-2 3 0-16,-1-1 0 0,-4 3 0 16,-3 2 0-16,-10 8 0 15,9-9-1-15,-9 9 0 16,0 0-2-16,0 0-3 0,0 0-5 16,0 0-6-16,0 0-10 15,0 0-32-15,0 0-25 16,0 7-3-16</inkml:trace>
  <inkml:trace contextRef="#ctx0" brushRef="#br2" timeOffset="371934.211">19597 6309 406 0,'0'0'5'15,"0"0"2"-15,7-12 1 16,-7 12 1-16,14-15-1 16,-6 5 1-16,7-1 0 0,-6 2 0 15,4-1-7-15,-1 5-12 16,1 2-34-16,-3 1-35 0,-10 2-3 16</inkml:trace>
  <inkml:trace contextRef="#ctx0" brushRef="#br2" timeOffset="373749.2113">16591 8395 302 0,'0'0'10'0,"0"0"5"0,0 0 3 16,0 0 2-16,0 0 4 15,10-10-2-15,-10 10 0 16,0 0 0-16,0 0-8 0,0 0-5 16,0 0-4-16,2 15-1 15,-2-3-1-15,-5 3-1 16,-2 8 0-16,1 1 1 0,-3 3-1 15,-1 0 1-15,-3 3-2 16,1-2 1-16,-3-3-1 16,3-1 0-16,-1-4 1 15,0-2 0-15,6-6-2 0,-2-2 0 16,9-10 0-16,-11 12 0 16,11-12 0-16,0 0 0 15,0 0 0-15,0 0 0 16,5-10 0-16,3-2 0 0,2-5 0 15,2-6 0-15,3-2 0 16,2-6 0-16,3 0 0 16,0-1 0-16,0 0 0 15,-3 6 0-15,-1 0 0 16,-4 6 0-16,-2 8 0 16,-2 2 0-16,-8 10 0 0,7-10 0 15,-7 10 0-15,0 7 0 16,-2 8 0-16,-7 5 0 15,-3 8 0-15,-2 1 0 16,-2 3 0-16,-1 5 0 0,-3 3 0 16,-2-7 0-16,4-1 0 15,4-10 0-15,-1 0 0 16,4-7 0-16,4-5 0 0,7-10 0 16,-9 10 0-16,9-10 0 15,0 0 0-15,2-6 0 16,5-3 0-16,-2-3 0 15,8-3 0-15,-1-7 0 0,0-1 0 16,8-7 0-16,-2 1 0 16,-1 2 0-16,1 3 0 15,-4 0 0-15,-3 7 0 16,-2 5 0-16,-1 2 0 16,-8 10 0-16,0 0 0 0,0 0 0 15,-3 19 0-15,-6-1 0 16,-4 8 0-16,-4 1 0 15,-1 2 0-15,-2 2 0 16,-2 2 0-16,2-8 0 0,3 0 0 16,2-11 0-16,3 1 0 15,1-5 0-15,11-10 0 16,-10 8 0-16,10-8 0 0,0 0 0 16,0 0 0-16,0 0 0 15,0 0 0-15,0 0 0 16,0 0 0-16,-2-6 0 0,2 6 0 15,0 0 0-15,7-9 0 16,-7 9 0-16,18-8 0 16,-6 1 0-16,6 2 0 15,4-2 0-15,5-3 0 16,5 0 0-16,9 0 0 16,1-5 0-16,5 1 0 0,5-2 0 15,0-1 0-15,3-3 0 16,0 1 0-16,-4-1 0 15,-3 2 0-15,-6 3 0 16,-10 3 0-16,-4 4 0 0,-8 0 0 16,-8 7 0-16,-1 1 0 15,-11 0 0-15,0 0 0 16,0 0 0-16,0 0 0 0,0 0 0 16,-9 7 0-16,9-7 0 15,-14 7 0-15,4-2 0 16,2 3 0-16,-6-3 0 0,6 4-6 15,8-9-82-15,-17 16-2 16</inkml:trace>
  <inkml:trace contextRef="#ctx0" brushRef="#br2" timeOffset="374722.5692">15583 9089 388 0,'0'0'7'0,"0"0"2"16,0 0 2-16,0 0 1 0,0 0 1 15,0 0 1-15,0 0-1 16,3 5 2-16,-3-5-5 0,20 0-2 16,3-5-1-16,4-2-3 15,10-4-4-15,5-1 0 16,8 0 0-16,5-3 0 15,-3 0 0-15,0 3 0 0,-4 1 0 16,-6 2 0-16,-8 2 0 16,-4 2 0-16,-7 2 0 15,-8 0 0-15,-8 3 0 16,-7 0 0-16,5 8 0 16,-7 4 0-16,-8 3 0 0,-8 5 0 15,-7 5 0-15,-2 2 0 16,-3 0 0-16,-5 5 0 15,1 0 0-15,-1-2 0 16,0 0 0-16,3-3 0 0,7-4 0 16,0-1 0-16,2 0 0 15,4-5 0-15,4-2 0 16,3-5 0-16,1 0 0 0,11-10 0 16,-10 8 0-16,10-8 0 15,0 0 0-15,0 0 0 16,0 0 0-16,16-6 0 0,-2 1 0 15,9-2 0-15,2-3 0 16,5-2 0-16,7-1 0 16,5-1 0-16,-3 1 0 15,6-1 0-15,-3 1 0 16,1 1 0-16,-6 1 0 0,-4 2 0 16,-4 1 0-16,-6 1 0 15,-9 4 0-15,-1 1 0 16,-13 2 0-16,15 0 0 15,-15 0 0-15,0 0 0 16,0 0 0-16,0 0 0 0,0 0 0 16,0 0 0-16,0 0 0 15,0 0 0-15,-3 5 0 16,3-5 0-16,-12 10 0 0,12-10 0 16,-10 14 0-16,10-14 0 15,-10 18 0-15,10-18-82 16,0 0-12-16</inkml:trace>
  <inkml:trace contextRef="#ctx0" brushRef="#br2" timeOffset="384692.1645">18559 7367 57 0,'0'0'2'16,"0"0"2"-16,0 0 1 15,8-13 1-15,-8 13 2 0,10-12 4 16,-10 12 4-16,12-17 2 16,-6 9 1-16,-6 8 1 15,9-14 1-15,-9 14 0 16,12-16-2-16,-7 4-2 0,-5 12 0 15,18-19-2-15,-8 11-2 16,3-2 1-16,1-1-1 16,4-3 1-16,-1 4 0 0,3 3 0 15,0-2-1-15,2-4-1 16,0 0-1-16,1 4-2 16,0-1-1-16,-2-3-2 15,-3 4 0-15,2-1-1 0,-3 3-1 16,1-1 1-16,-4 2-2 15,-1 2 1-15,0-2-1 16,2 1 0-16,-1 3 0 16,2-3-1-16,-2 3 1 0,4-4 1 15,1 4-1-15,1-1 1 16,1 2-1-16,0-2 0 16,4 3 0-16,0 0 0 15,3 0 0-15,2 3 0 16,0-2-1-16,2 4 0 15,2 1 0-15,6 1-1 0,0-2 1 16,2 4-1-16,0 0 1 16,3-1-1-16,-3-1 1 15,4 3 0-15,0-1-1 16,0 4 1-16,-2-1 1 0,3 0-3 16,0 0 0-16,6 3 0 15,-1-1 0-15,1 0 0 0,3 1 0 16,1-1 0-16,5 3 0 15,0-2 0-15,4 3 0 16,1-3 0-16,0 8 0 16,2-7 0-16,-2 1 0 0,6 7 0 15,-2-8 0-15,4 2 0 16,0 2 0-16,5-3 0 16,1 0 0-16,1 1 0 15,1 0 0-15,-1-1 0 16,2 0 0-16,0 2 0 15,3 1 0-15,-4 3 0 0,1-1 0 16,-5 1 0-16,6-1 0 16,-2 2 0-16,0-1 0 15,0 1 0-15,-1-2 0 0,-3 1 0 16,3-3 0-16,-2 2 0 16,-1-2 0-16,-1-3 0 15,-2 3 0-15,-1-3 0 0,-1 1 0 16,-1-3 0-16,-1-1 0 15,-3-1 0-15,1-1 0 16,0-2 0-16,-3 0 0 0,0-5 0 16,-2-1 0-16,-6 4 0 15,-2-3 0-15,-4-1 0 16,-6 0 0-16,-5 1 0 16,-5 0 0-16,-5 0 0 15,-7 2 0-15,-4-1 0 16,-4-2 0-16,-4 3 0 0,-4-4 0 15,-9-3 0-15,7 7 0 16,-7-7 0-16,0 0 0 16,0 0 0-16,0 0 0 15,0 0 0-15,0 0 0 16,-12 0 0-16,8-7-40 0,-9 2-48 16,-2-4-3-16</inkml:trace>
  <inkml:trace contextRef="#ctx0" brushRef="#br2" timeOffset="385764.532">19278 6203 207 0,'0'0'6'16,"0"0"4"-16,0 0 3 0,0 0 4 16,7-5 0-16,-7 5 1 15,0 0 1-15,11-7 1 16,-11 7-4-16,12-10-3 16,-3 4 0-16,7-3-3 0,4 0 1 15,6-3-2-15,2-3 1 16,6-2 0-16,7-2 0 15,3-5-1-15,1-2-2 16,5-4-1-16,-3 1 0 16,3-1-1-16,-1-2-1 0,-6 2-1 15,-1 3-1 1,-5 0 0-16,-5 1 0 0,-4 7 0 16,-5 4 0-16,-7 1 0 15,-5 3 0-15,-11 11-1 0,10-9 0 16,-10 9-1-16,0 0-2 15,-3 5-5-15,-2 7-10 16,-8 5-34-16,6-2-29 0,0 4-4 16</inkml:trace>
  <inkml:trace contextRef="#ctx0" brushRef="#br2" timeOffset="386696.6716">19877 5779 281 0,'0'0'6'0,"0"0"5"0,0 0 2 16,5-5 2-16,-5 5 1 0,12-4 2 15,-4-4 2-15,7 0 0 16,0 4-6-16,4-5-3 16,4 3-3-16,4 0-1 15,-2 1-1-15,8 2-1 0,-3 3-1 16,-1 0 0-16,1 8-1 15,-5 1 0-15,-1 0-1 16,1 3 0-16,-4 1-1 16,-2 4 1-16,-4-2-1 0,-3 0 0 15,-1 5 1-15,-6-3-1 16,-1 3 1-16,-1 0 0 16,-1 0 0-16,-2-1 0 15,0 4 1-15,-5-1-2 16,-4-2 1-16,-2-3 0 0,-1 0-1 15,-3-1 1-15,-4-4-1 16,1-3 0-16,-2-1 0 16,3-3 0-16,2-3 0 15,2 1-2-15,13-3-2 16,-17 0-5-16,17 0-11 0,0 0-17 16,0 0-47-16,0 0-1 15</inkml:trace>
  <inkml:trace contextRef="#ctx0" brushRef="#br2" timeOffset="387226.9417">20250 6161 290 0,'0'0'5'0,"0"0"1"16,0 0 1-16,0 0 2 0,0 0 2 16,-10 5 1-16,10-5 1 15,-18 20 2-15,6-6-3 16,-6 3-1-16,-4 6-1 0,-2-2-1 15,-4 8-1-15,1-2-2 16,-1 0 0-16,1 3-1 16,-3-1 0-16,3 1-1 15,-1-6 0-15,3 5-1 16,1-5-1-16,-1-2 0 0,5 0 0 16,0-2-1-16,0-2 0 15,5-1-1-15,3-2 1 16,0-3-1-16,1 1 0 0,4-4 0 15,7-9 0 1,-12 12 1-16,12-12-1 0,-10 11 1 16,10-11 0-16,0 0 0 15,0 0 0-15,0 0 0 16,0 0 0-16,0 0 0 0,0 0-1 16,0 0-1-16,0 0-4 15,0 0-11-15,0 0-13 16,0 0-50-16,-3-5-2 0</inkml:trace>
  <inkml:trace contextRef="#ctx0" brushRef="#br2" timeOffset="388348.8816">19884 6626 333 0,'0'0'6'0,"0"0"3"0,0 0 0 15,0 0 0-15,0 0 1 16,0 0 2-16,0 0-1 15,0 0 2-15,16 0-5 0,-2 3-3 16,4 4 0-16,4 0 1 16,10 6 0-16,4-5 0 15,5 4-1-15,4 3-1 0,2-3 0 16,8 0 0-16,0 1 0 16,7 4-1-16,0-2 0 15,5 3-1-15,0-1 0 16,3 0 0-16,2 3-1 0,0 0 0 15,1 2 0 1,-2-1-1-16,1 0 1 0,1 1 0 16,-1 5-1-16,-3-1 1 15,1 1 0-15,-3 2 0 16,0 1-1-16,0 3 1 0,0-1 0 16,1-3 0-16,-1 1 0 15,0 0-1-15,4-3 1 16,0 6 0-16,-2-9 0 0,3 3 0 15,0 1-1-15,-2-1 1 16,-1 0-1-16,1 1 0 16,2-5 0-16,-5 3 0 15,-3 1 0-15,-2-2 0 0,1-3 0 16,-4 0 0-16,1 4 0 16,-3-6 1-16,1 1-1 15,-4-3 0-15,1 2 0 16,0-2 0-16,-6-2 0 0,1 1 0 15,-3-4 1-15,-4 2-1 16,-1-1 0-16,-3-2 0 16,-3 1 0-16,-1 0 0 15,-3-1 0-15,-2-1 1 16,0-2-1-16,-1-2 1 0,-4-2 0 16,-1 3 0-16,-1-6 0 15,-3 3 0-15,3-2 0 16,-9 1 0-16,4-1 0 0,-1-1-1 15,-2 1 2-15,-3 1-4 16,4-1 4-16,-2 0-2 16,4 2 0-16,-1-3 0 15,1 3 0-15,-1 0 0 0,3 1 0 16,0-1 0-16,-1-1 0 16,4 4 0-16,0-4 0 15,2 4 0-15,-6-3 0 0,8 2 0 16,-2 1 0-1,0-1 0-15,3-3 0 0,-3 4 0 16,-1-2 0-16,1-2 0 16,-2 1 0-16,-1 0 0 15,-5-5 0-15,-1 0 0 16,-2 4 0-16,-3-3 0 0,-11-1 0 16,12 3 0-16,-12-3 0 15,0 0 0-15,0 0 0 16,0 0 0-16,0 0 0 0,0 0 0 15,0 0 0-15,0 0 0 16,0 0 0-16,0 0 0 16,0 0 0-16,0 0 0 15,0 0 0-15,0 0 0 0,0 0 0 16,0 0 0-16,0 0 0 16,0 0 0-16,0 0 0 15,0 0 0-15,0 0-30 16,0 0-54-16,0 8-4 0</inkml:trace>
  <inkml:trace contextRef="#ctx0" brushRef="#br2" timeOffset="390343.2492">17602 6877 4 0,'0'0'2'0,"0"0"3"0,0 0 2 15,8-3 2-15,1 0 3 16,7 1 1-16,2-3 2 16,8 2-1-16,1-1-2 15,12-1-1-15,0 2-2 0,8 0-5 16,-2 3 0-16,10 0-2 16,-9 6-1-16,9 1-1 15,0 5 0-15,0 4 0 0,-3-1 0 16,-5 7-1-16,3-3 1 15,-8 8-1-15,3-1 1 16,-10 6-1-16,-5-3 0 16,-4 9 1-16,-3-6-2 15,0 7 2-15,-9 2 2 0,-1-2-4 16,-3 2 2-16,-5-3 0 16,-3 1 0-16,-2 1 0 15,-2 2 2-15,-6-5 0 16,-1 1 0-16,-4 1 3 0,-2-4 0 15,-2 5 1-15,2-4 0 16,-3 4-1-16,4-7 1 16,-6 1 2-16,-1-2 1 15,0 1 2-15,-4-4 0 16,-3-2 0-16,-2 2 2 0,-7-5 0 16,-8 5 1-16,6-10-1 15,-7 4-1-15,2-5-1 16,2-1-2-16,-3 0 0 0,5-7-2 15,8 3-1-15,5-4-1 16,-1-1-1-16,8 2-2 16,1-5 0-16,6 1 0 15,1-4 0-15,12-2-1 0,-16 2 1 16,16-2-2-16,0 0-1 16,0 0-2-16,0 0-2 15,0 0-13-15,0-8-43 16,11 6-8-16</inkml:trace>
  <inkml:trace contextRef="#ctx0" brushRef="#br2" timeOffset="391183.4369">19402 5697 123 0,'0'0'6'0,"0"0"3"0,10-9 5 16,3 1 5-16,3 1 2 15,14 2 0-15,6 0 1 16,3 0 1-16,8 5-3 0,8 8-5 15,5 4-3 1,-1 5-4-16,8 5 0 0,-1 6-2 16,3 1 0-16,0 3-1 15,-2 4 0-15,1-2-1 16,-8 3-1-16,-4 3 0 16,-3-1 0-16,-8 3 0 0,-6 1-1 15,-9 1 2-15,0-2-3 16,-5 0 2-16,-6-2 1 15,-6-3-2-15,-3-2 1 0,-5-6 0 16,-5 1 2-16,0-5 0 16,-10-1 0-16,-3-4 0 15,-4 1 1-15,0-4 0 0,0-2 0 16,-3 0 0-16,-1-6-1 16,4-2 0-16,0 1-1 15,2-3 0-15,2-1-2 16,4 2 0-16,9-6-1 0,-15 5 0 15,15-5 0-15,0 0-1 16,-10 0 1-16,10 0-1 16,0 0 0-16,0 0-1 15,0 0-5-15,0 0-10 16,0-8-41-16,0 8-19 16,0 0-6-16</inkml:trace>
  <inkml:trace contextRef="#ctx0" brushRef="#br4" timeOffset="397114.702">16777 8524 241 0,'0'0'4'0,"0"0"4"0,-8-8 1 16,8 8 3-16,0 0 1 16,0 0 4-16,0 0 1 15,-9-5 0-15,9 5-5 16,0 0-1-16,0 0-1 16,0 0-2-16,9-7 0 15,2 0-3-15,1-1 0 0,3-7 1 16,9 1 1-16,1-6 1 15,5-3-1-15,2-1-1 0,3-4-1 16,3 1-1-16,-1-3-1 16,0 1 0-16,-2-1-2 15,3 0 0-15,-1 0 0 0,0 3 0 16,-2-5 0-16,2 6-1 16,-2 0 0-16,0-1 0 15,0 2 0-15,-1-1-1 16,-4 7 1-16,2-5-2 15,-2 4 1-15,-2 0 0 0,-1-2-1 16,1 4 1-16,-1-3 0 16,-3 1 0-16,6-6 1 15,-3 6-1-15,-4-2 2 16,5 3-1-16,-3-3 0 16,-4 1 1-16,2-2-1 0,-1 7 0 15,1-4 0-15,-6 2 0 16,6 2 0-16,-1-5 0 15,1 4 0-15,-2-2 0 0,2 2 0 16,2-3 0-16,0 2 0 16,-1-5 0-16,-1 3 1 15,0 4-1-15,-3-2 1 0,-3 3 0 16,0 1 0-16,-2-2 0 16,0 4-1-16,0-3 0 15,0 3 1-15,4 0-2 16,-1-3 0-16,2 2 0 0,2-2 0 15,-2-3 0-15,3 4 0 16,-4-1 0-16,-1 1 0 16,2-1 0-16,-5-1 0 15,0 1 0-15,-1 0 0 16,2 1 0-16,-2 1 0 0,4 1 0 16,-1 0 0-16,-2-1 0 15,2 0 0-15,1-1 0 16,1 1 0-16,-3 1 0 15,-2 3 0-15,2-4 0 0,-2 3 0 16,1-2 0-16,-3 2 0 16,4-1 0-16,-2 2 0 15,2 1 0-15,-4-1 0 0,3 2 0 16,-3-4 0-16,1 4 0 16,-1 0 0-16,0-3 0 15,1 0 0-15,-1 1 0 16,4-4 0-16,-2 2 0 0,4-3 0 15,-1 2 0-15,3-4 0 16,0 4 0-16,-1-1 0 16,-1-1 0-16,-1 2 0 15,3-1 0-15,-4 5 0 16,-4 1 0-16,-3-3 0 0,2 3 0 16,-11 7 0-16,17-12 0 15,-17 12 0-15,13-10 0 16,-13 10 0-16,14-15 0 15,-6 7 0-15,5 1 0 0,-1-4 0 16,1 5 0-16,-1 0 0 16,-3 1 0-16,2 1 0 15,-11 4 0-15,12-8 0 0,-12 8 0 16,0 0 0-16,0 0 0 16,0 0 0-16,0 0 0 15,0 0 0-15,0 0 0 16,0 0 0-16,0 0 0 0,0 0 0 15,9-3 0 1,-9 3 0-16,0 0 0 0,0 0 0 16,0 0 0-16,0 0 0 15,0 0 0-15,0 0 0 16,0 0 0-16,0 0 0 0,0 0 0 16,0 0 0-16,11-7 0 15,-11 7 0-15,0 0 0 16,0 0 0-16,7-5 0 15,-7 5 0-15,0 0 0 0,10-5 0 16,-10 5 0-16,0 0 0 16,0 0 0-16,11-2 0 15,-11 2 0-15,0 0 0 0,0 0 0 16,0 0 0-16,0 0 0 16,0 0 0-16,0 0 0 15,0 0 0-15,0 0 0 0,0 0 0 16,0 0 0-16,9 7-84 15,-9-7-6-15</inkml:trace>
  <inkml:trace contextRef="#ctx0" brushRef="#br4" timeOffset="398773.1515">19179 6750 214 0,'0'0'8'0,"0"0"5"15,0 0 6-15,0 0 4 16,-8-12 1-16,8 12 2 0,0 0 0 15,-3-10 2-15,3 10-8 16,0 0-7-16,0 0-5 16,0 0-3-16,0 0-1 15,8 2-2-15,-1 6 0 0,5-1 1 16,4 1 2-16,4-1 1 16,-1 3 1-16,9 0 0 15,2-2 0-15,4-1-1 16,-1 1 0-16,4-4 0 15,1 1-2-15,4 0 0 0,-1 0-1 16,2 0 0-16,-1 2-1 16,-1 1 0-16,0-1-1 15,-1 1 1-15,0 1 0 0,-5 3-2 16,0-1 0-16,-3-1 0 16,0 2 0-16,-2-2 0 15,2-3 0-15,-2 3 0 16,-2-2 0-16,1-4 0 0,1 4 0 15,0-5 0-15,0 1 0 16,0-1 0-16,-3 2 0 16,6 0 0-16,-4-2 0 15,1-2 0-15,5 2 0 16,-3 0 0-16,3 2 0 0,-1-2 0 16,1-3 0-16,1 3 0 15,-2 1 0-15,-1-4 0 16,-1 0 0-16,0 0 0 15,-4 3 0-15,1-3 0 0,-3 5 0 16,-2-3 0-16,-2 0 0 16,1 3 0-16,-3 3 0 15,-3-4 0-15,3 2 0 0,-3 1 0 16,1-2 0-16,2 2 0 16,-3-2 0-16,5 0 0 15,-5 0 0-15,6 2 0 16,0-1 0-16,-3-2 0 0,4 2 0 15,1-2 0-15,0 1 0 16,0-2 0-16,2 2 0 16,-2 0 0-16,5 0 0 15,-6 0 0-15,1 0 0 16,0-3 0-16,-7 3 0 16,2 0 0-16,0 0 0 0,0 0 0 15,-6 0 0-15,2-1 0 16,1 4 0-16,0-2 0 15,0-2 0-15,-4 4 0 0,7-1 0 16,-3 0 0-16,-2-1 0 16,3 4 0-16,2-2 0 15,-1-4 0-15,1 3 0 0,1 1 0 16,0-1 0-16,-3 0 0 16,2-2 0-16,-5 0 0 15,0-2 0-15,0-1 0 16,2 1 0-16,-5 1 0 0,4-1 0 15,1-1 0-15,0 2 0 16,-2-2 0-16,5 2 0 16,-5-1 0-16,2 0 0 15,-5-1 0-15,-1 0 0 0,-1 2 0 16,-10-4 0-16,12 2 0 16,-12-2 0-16,0 0 0 15,0 0 0-15,0 0 0 16,0 0 0-16,0 0 0 0,0 0 0 15,0 0 0-15,0 0 0 16,0 0 0-16,-15 2-25 16,0-2-62-16,0 0-3 15</inkml:trace>
  <inkml:trace contextRef="#ctx0" brushRef="#br4" timeOffset="399307.7203">20491 7042 371 0,'0'0'4'16,"0"0"1"-16,0 0 0 16,0 0-1-16,0 0 2 15,7 8 2-15,9-1 3 16,5 3 1-16,12 0-2 0,9 5 1 16,13 3 2-16,10-1 0 15,11 0-2-15,4 0-1 16,10 3-1-16,2 0-1 0,-3-2-8 15,3-1 0-15,0-3 0 16,0 1 0-16,-5-2 0 16,-4 2 0-16,-7-5 0 15,-3 0 0-15,-9-3 0 16,-10 4 0-16,-9-4 0 16,-7-3 0-16,-11 1 0 0,-7 0 0 15,-8-3 0-15,-5-2 0 16,-7 0 0-16,0 0 0 15,0 0 0-15,0 0 0 0,0 0 0 16,0 0 0-16,0 0 0 16,0 0 0-16,0 0 0 15,0 0 0-15,0 0 0 0,0 0-50 16,-9-2-38-16,-3 0-3 16</inkml:trace>
  <inkml:trace contextRef="#ctx0" brushRef="#br4" timeOffset="399875.6323">21652 7023 380 0,'0'0'8'16,"0"0"1"-16,-12-10 3 15,12 10 2-15,-13-10 1 0,13 10-1 16,-12-10 1-16,12 10 0 16,0 0-6-16,0 0-3 15,0 6-2-15,4 8 0 16,14 4 2-16,5 1-6 0,3 5 0 16,12 5 0-16,7-3 0 15,2 4 0-15,2-2 0 16,1-4 0-16,-2 1 0 15,-1-3 0-15,1-2 0 0,-9-3 0 16,-2 1 0-16,-5-3 0 16,-4-3 0-16,-6 0 0 15,-1-2 0-15,-9-1 0 16,-3 5 0-16,-4-4 0 16,-5 2 0-16,-2 1 0 0,-6-1 0 15,-6 0 0-15,-9 2 0 16,-4 2 0-16,-8-2 0 15,-12 4 0-15,-8-3 0 0,-5 3 0 16,-12-1 0-16,1-1 0 16,-5 4 0-16,2 1 0 15,7-2 0-15,8-2 0 16,6 1 0-16,16-3 0 0,7-6 0 16,10 3 0-16,8-6 0 15,12-6 0-15,-11 12 0 16,11-12 0-16,5 8 0 0,8-8 0 15,-13 0-88-15,23-8-4 16</inkml:trace>
  <inkml:trace contextRef="#ctx0" brushRef="#br4" timeOffset="400512.2867">22388 6949 438 0,'0'0'4'0,"0"-11"4"15,0 11 2-15,0-19 1 0,3 7 1 16,-1 0 1-16,0-5 2 16,3 5-15-16,2 0 0 15,9 10 0-15,6 2 0 16,3 2 0-16,2 13 0 16,3 3 0-16,-3 4 0 15,1 7 0-15,-8 3 0 0,-6 6 0 16,-14-1 0-16,-7 3 0 15,-11-3 0-15,-9-3 0 16,-3 3 0-16,-5-9 0 0,3-6 0 16,0-5 0-16,4-4 0 15,9-4 0-15,1-9 0 16,11 0 0-16,5-9 0 0,7-6 0 16,11-5 0-16,7-9 0 15,7-9 0-15,7-6 0 16,6 2 0-16,4-3 0 15,-7 1 0-15,-1 6 0 0,-6 7 0 16,-8 6 0-16,-8 7 0 16,-4 12 0-16,-13 6 0 15,0 9 0-15,-5 8 0 16,-6 10 0-16,-1 5 0 16,3 4 0-16,0 5 0 0,2 1 0 15,7 0 0-15,3-5 0 16,12 1 0-16,11-13 0 15,4-6 0-15,13-2 0 16,-6-4-15-16,11-13-74 0,-1 0-4 16</inkml:trace>
  <inkml:trace contextRef="#ctx0" brushRef="#br4" timeOffset="406918.8116">17378 6889 82 0,'0'0'0'15,"0"0"-1"-15,11-2 1 16,-11 2-1-16,30-5 1 15,-5 1 0-15,12 4 0 0,7-4 0 16,8 4 1-16,13 0-1 16,4 0-4-16,6 4-3 15,2 7-7-15,5 4-7 0,-4 0-14 16</inkml:trace>
  <inkml:trace contextRef="#ctx0" brushRef="#br4" timeOffset="435193.5439">22967 3287 202 0,'0'0'3'0,"0"0"4"0,0 0 4 16,-8-12 7-16,8 12 5 16,-5-15 3-16,1 7 2 15,1-4 5-15,3 0 0 16,-5-3-4-16,5 2-4 16,-2 1-5-16,0 2-4 0,2 10-6 15,0 0-2-15,0 0-1 16,-3 29-3-16,3 9 0 15,3 9 0-15,1 13-4 16,1 11 0-16,2 8 0 0,-2 6 0 16,1 4 0-16,1 2 0 15,-4-1 0-15,-3-1 0 16,0-3 0-16,0 2 0 16,-8-4 0-16,0-4 0 0,-1-9 0 15,-1-6 0-15,-1-7 0 16,4-8 0-16,0-12 0 15,2-4 0-15,0-14 0 0,2-5 0 16,3-15 0-16,0 12 0 16,0-12 0-16,0 0 0 15,0-12 0-15,0-3 0 16,6 0-6-16,-4 2-58 16,3-12-26-16,0-1-3 0</inkml:trace>
  <inkml:trace contextRef="#ctx0" brushRef="#br4" timeOffset="435736.8693">23914 3193 383 0,'0'0'6'16,"5"-10"4"-16,-2 0 2 0,-1 0 3 15,-2 10 0-15,5-15 0 16,-5 15-1-16,5-12 2 16,-5 17-5-16,-3 17-4 0,1 15 0 15,-1 8-7-15,1 15 0 16,0 6 0-16,2 14 0 16,0 3 0-16,0 4 0 15,2 2 0-15,0-4 0 16,3 4 0-16,-2-12 0 0,2 4 0 15,-2-6 0-15,-1-3 0 16,-2-3 0-16,0-7 0 16,0-5 0-16,-5-5 0 15,3-10 0-15,-4-7 0 0,1-3 0 16,1-12 0-16,1-3 0 16,-2-10 0-16,5-7 0 15,0 0 0-15,-10 0 0 16,10 0 0-16,-10-24-39 0,3 7-50 15,0-3-2-15</inkml:trace>
  <inkml:trace contextRef="#ctx0" brushRef="#br4" timeOffset="437071.6766">22890 3342 312 0,'0'0'6'0,"0"0"5"0,0 0 2 16,0 0 2-16,0 0 2 16,0 0 2-16,0-13-1 15,0 13 2-15,0-10-4 16,0 10-4-16,0-14-2 15,0 6-1-15,0-2-1 16,0-2-1-16,0 0-2 0,0-9 1 16,0 1-2-16,0 0-1 15,0 1-3-15,2-5 0 16,-2 1 0-16,5 0 0 16,0-1 0-16,1 4 0 0,-2-2 0 15,1 1 0-15,3 0 0 16,-1 1 0-16,3 0 0 0,-2 3 0 15,1-3 0-15,2 2 0 16,-2-4 0-16,6 5 0 16,-5-3 0-16,5 0 0 0,0 2 0 15,-3-3 0-15,9 1 0 16,-7 0 0-16,4 3 0 16,0 2 0-16,-2 0 0 15,2-1 0-15,-3 2 0 16,5-1 0-16,-3 6 0 0,3-4 0 15,-2 1 0-15,3 0 0 16,5 1 0-16,-1 1 0 16,0 2 0-16,2 4 0 15,-2 1 0-15,7 1 0 16,-5 2 0-16,3 0 0 0,-1 0 0 16,1 5 0-16,4-2 0 15,-6 1 0-15,2 1 0 16,-5 3 0-16,3-4 0 0,-6 5 0 15,3-2 0-15,-8 3 0 16,3-3 0-16,-2 3 0 16,-6 2 0-16,0-2 0 15,1 2 0-15,-1-2 0 16,-4 3 0-16,5 2 0 0,-6 0 0 16,2 0 0-16,0-3 0 15,0 5 0-15,-2 0 0 16,7-1 0-16,-5 2 0 0,-2-6 0 15,1 2 0-15,0-1 0 16,-1 1 0-16,-2-4 0 16,0 5 0-16,-1-1 0 15,0-2 0-15,-2 7 0 16,1-5 0-16,-3 6 0 0,0 2 0 16,0 1 0-16,0 0 0 15,0 3 0-15,0 2 0 16,-3-1 0-16,1-1 0 0,-2 3 0 15,0-3 0-15,1-1 0 16,1 3 0-16,-1-6 0 16,3 0 0-16,0-4 0 15,0 2 0-15,0-5 0 0,-2-1 0 16,2-1 0-16,0-4 0 16,0-9 0-16,0 18 0 15,0-18 0-15,0 9 0 16,0-9 0-16,0 0 0 15,-2 11 0-15,2-11 0 0,0 0 0 16,0 0 0-16,0 0 0 16,-5 10 0-16,5-10 0 15,0 0 0-15,0 0 0 16,0 0 0-16,0 0 0 16,0 0 0-16,-8 9-61 0,8-9-32 15</inkml:trace>
  <inkml:trace contextRef="#ctx0" brushRef="#br4" timeOffset="437715.5175">22984 4714 323 0,'0'0'6'15,"0"0"3"-15,0 0 1 16,0 0 2-16,0 0 0 15,0 0 1-15,0 0 1 0,10 0 1 16,3 0-4-16,9 0-1 16,8 0-1-16,10-2 0 15,10-1 2-15,10-1-1 16,6-1 0-16,11-6-1 16,5 4-1-16,-2-1-2 0,-3 1-2 15,-2-1-4-15,-6 4 0 16,-4-2 0-16,-10 4 0 15,-11 0 0-15,-4 2 0 0,-10 0 0 16,-8 0 0-16,-4 0 0 16,-6 0 0-16,-12 0 0 15,10 0 0-15,-10 0 0 0,0 0 0 16,0 0 0-16,-10 4 0 16,10-4-12-16,-20 18-49 15,7-14-27-15,-1-4-2 16</inkml:trace>
  <inkml:trace contextRef="#ctx0" brushRef="#br4" timeOffset="439187.5261">23262 4773 341 0,'0'0'7'16,"0"0"3"-16,0 0 3 15,0 0 1-15,0 0-2 16,0 0 1-16,0 0 1 0,0 10 1 16,0 0-6-16,3 7-3 15,-1 6-2-15,2 7 1 16,0 9 3-16,-4 6 1 16,3 7-1-16,-1 0 0 0,-2 6 0 15,0-2-1-15,-5 1-7 16,1-5 0-16,-2-3 0 15,1-4 0-15,3-10 0 16,-1-5 0-16,1-6 0 0,-1-4 0 16,3-8 0-16,0-2 0 15,0-10 0-15,0 0 0 16,0 0 0-16,5-15-89 0,0-4-1 16</inkml:trace>
  <inkml:trace contextRef="#ctx0" brushRef="#br4" timeOffset="439474.0992">23596 4732 421 0,'0'0'5'16,"0"0"2"-16,0 0 1 15,0 0 0-15,0 0 1 16,0 7 1-16,0 0 0 0,0 8 2 15,2 10-4-15,0 5-3 16,7 9-1-16,-5 8 0 16,-1 8-4-16,2 2 0 15,-3 2 0-15,0 1 0 0,-2-9 0 16,0 4 0-16,-2-13 0 16,0 0 0-16,-1-9 0 15,-4-9 0-15,7 0-15 0,-2-7-70 16,-1-5-3-16</inkml:trace>
  <inkml:trace contextRef="#ctx0" brushRef="#br4" timeOffset="439659.6381">23395 5421 394 0,'0'0'5'0,"0"0"1"16,0 0 1-16,0 0 1 0,0 0 1 15,0 0 1-15,14 0 0 16,2 0-1-16,3-9-12 16,11-3-44-16,2 4-32 15,-2-4-4-15</inkml:trace>
  <inkml:trace contextRef="#ctx0" brushRef="#br4" timeOffset="440366.3768">23427 2948 331 0,'0'0'7'0,"0"0"2"15,0 0 3-15,0 0 1 16,0 0 0-16,0 0-2 15,0 0-1-15,0 0-1 16,0 0-6-16,0 7-2 0,0 8-3 16,0 4 0-16,0 9 0 15,3 7 2-15,1 9 2 16,4 1-1-16,-4 5 0 16,5 1-4-16,-5-6-5 15,6 5-6-15,-5-8-10 0,0 0-9 16,0 0-13-16,-5-10-12 15,0 3-7-15</inkml:trace>
  <inkml:trace contextRef="#ctx0" brushRef="#br4" timeOffset="440513.6694">23484 3757 124 0,'0'0'9'16,"0"0"5"-16,0 0 2 16,0 14 5-16,0-14-1 15,0 14 3-15,0-7-3 0,0 3 3 16,0 2-8-16,0 1-4 15,0-1-9-15,0 4-13 16,0 4-32-16,0 1-21 0</inkml:trace>
  <inkml:trace contextRef="#ctx0" brushRef="#br4" timeOffset="440700.1728">23494 4231 241 0,'0'0'4'16,"0"0"2"-16,0 10 0 16,0-10 2-16,0 19-2 0,0-6 3 15,0-1-2-15,0 3-1 16,0 5-11-16,2 2-15 16,-2-2-29-16,0 2-16 15</inkml:trace>
  <inkml:trace contextRef="#ctx0" brushRef="#br4" timeOffset="441019.3193">23484 4768 176 0,'0'0'3'0,"0"0"4"16,0 15 2-16,0-5 1 0,0 3 1 16,0 5 2-16,0-4 0 15,0 8 0-15,3 0-1 16,-3 4-6-16,0-2 1 15,0 3-5-15,0 2-2 0,-3 1-8 16,3-2 1-16,-2 6-4 16,-1-5-2-16,0 3 1 15,-2-6 0-15,5 6 0 16,0-4 3-16,-2 4 11 0,2-5-1 16,-2 5 7-16,2 6 2 15,0-6 0-15,-3 3 0 16,1-4 1-16,-1 7 1 0,3-5-4 15,-2 3 1-15,0-6-9 16,-1-5-13-16,-5-3-46 16,6 3-1-16</inkml:trace>
  <inkml:trace contextRef="#ctx0" brushRef="#br4" timeOffset="441949.6559">23442 3084 118 0,'0'0'6'0,"0"14"3"0,0 6 1 15,0 8 3-15,0 14 1 16,0 4 0-16,0 17-1 16,0 11 1-16,0 8-4 15,2 4-2-15,-2 1-2 0,0 3 0 16,2-4-1-16,-2 1 0 15,0-5 1-15,3-1 0 16,0-6-3-16,-3-3 0 0,0-5-1 16,0-3-1-16,0-5-1 15,0 1 1-15,0-5-1 16,0-9-1-16,0 4 3 16,0-3-1-16,0-3 3 0,3-1-1 15,-3-6 2-15,0 5 0 16,0-7 2-16,0 4-1 15,0-4 0-15,0 0 0 16,0 2-1-16,0-2 0 0,-3 2-1 16,3 1-1-16,-3 3 1 15,0-4-1-15,1 3-1 16,0-3 1-16,-3 3 1 16,2-3 0-16,-4 0-1 15,2-1 1-15,0 0 0 0,0 1-1 16,0-6 0-16,2 5-1 15,1-7-1-15,2-2-1 16,0 0 1-16,0-1-2 16,0-4 1-16,2-2-2 0,-2-3-1 15,3-2-5-15,-1-6-2 16,-2 3-9-16,0-12-23 16,0 9-21-16,0-9-12 0</inkml:trace>
  <inkml:trace contextRef="#ctx0" brushRef="#br4" timeOffset="442638.9444">23407 3104 45 0,'0'0'-3'0,"0"0"0"0,0 0 2 15,-3 6 2-15,3 12 3 16,0 5 7-16,0 14 4 15,-2 3 1-15,0 17 8 0,-1 13-2 16,3 8 1-16,0 11-3 16,0 7-1-16,-2 4-7 0,2 9-2 15,0 5-1-15,-3-3-2 16,3-1-2-16,0-5 1 16,-2-8-1-16,-1 2 2 15,0-2-2-15,-2-8 0 16,3-4-3-16,0-1 1 0,-3-2 0 15,2-3-1-15,-1-2 2 16,1-5-3-16,-3-8 0 16,2 3 1-16,1-6 2 15,-2-3 0-15,1-3 1 16,-4-4 0-16,3-1 0 0,2-8-1 16,1-1 0-16,-1-5-2 15,3-4-1-15,-2-8-2 16,2-1-2-16,0-2-1 15,0-9-1-15,-2-3-6 0,2-9-6 16,0 0-12-16,0 12-15 16,0-12-21-16</inkml:trace>
  <inkml:trace contextRef="#ctx0" brushRef="#br4" timeOffset="443155.2436">23422 3347 150 0,'0'9'2'0,"-3"26"1"0,1 16 1 16,2 21 4-16,-3 13 3 15,3 24 3-15,0 20-2 16,0 18 3-16,0-1-4 0,0-1 1 16,3 0-2-16,-1-7-3 15,1-5 0-15,0-6-3 16,-1-13 0-16,-2-5 1 15,3-12-2-15,-3-8 2 0,0-8 0 16,-5-6-2-16,-1-13-6 16,-1-6-16-16,4-3-22 15,-9-14-11-15</inkml:trace>
  <inkml:trace contextRef="#ctx0" brushRef="#br4" timeOffset="446066.3225">23437 3270 162 0,'0'0'4'0,"0"0"6"16,0 7 1-16,0 3 3 15,0 9 1-15,0 4 0 0,0 12-1 16,2 10 0-16,1 9-4 16,-1 8-5-16,6 8-1 15,-1 9-3-15,1 7-1 16,-1 0-2-16,1 6-5 0,-3 2-4 15,0 1-2-15,-3-1-1 16,-2-7-2-16,0-1 2 16,-10-2 0-16,5 4 2 15,-3-7 5-15,1-7 3 0,0-4 4 16,-1-4 1-16,1-1 0 16,4-8 2-16,1-7-1 15,-1-6 3-15,3-5 2 16,0-3 2-16,-2 0 1 0,2-6 0 15,-2 5 1-15,2-5 0 16,-5 4 1-16,2 3-2 16,-2-2-2-16,2 1-2 15,1-4 0-15,-1 2-2 16,1-8-6-16,-1 6-14 16,-6-13-43-16,9-2-4 0</inkml:trace>
  <inkml:trace contextRef="#ctx0" brushRef="#br4" timeOffset="447597.9504">23459 3549 313 0,'0'0'9'16,"0"0"4"-16,0 0 3 0,0 0 5 15,0 0 1-15,0 0 0 16,0-7 2-16,0 7 1 15,0 0-7-15,0 0-5 16,0 10-2-16,0 8-7 16,-4 4-4-16,-5 7 0 0,0 3 0 15,-3 8 0-15,-1 5 0 16,-4 0 0-16,-1-1 0 16,1-7 0-16,-1 5 0 0,3-13 0 15,1 2 0-15,4-9 0 16,-1-4 0-16,4-6 0 15,0-5 0-15,7-7 0 0,0 0 0 16,0 0 0-16,-3-5 0 16,6-12 0-16,7-7 0 15,-1-5 0-15,4-5 0 16,2-2 0-16,2-7 0 16,-2-2 0-16,0 3 0 15,0 0 0-15,-2 8 0 0,-1-2 0 16,-2 7 0-16,0 4 0 15,-3 5 0-15,-2 1 0 16,0 8 0-16,-2 2 0 0,-3 9 0 16,0 0 0-16,5-8 0 15,-5 8 0-15,0 5 0 16,2 7 0-16,6 3 0 16,1 11 0-16,2-5 0 0,3 14 0 15,2 2 0-15,-2 3 0 16,4 5 0-16,-1-6 0 15,-2 3 0-15,0-1 0 0,-2-2 0 16,-1-10 0-16,1-1 0 16,-4-6 0-16,-2-2 0 15,-2-8 0-15,0-5 0 16,-5-7 0-16,8 10 0 16,-8-10 0-16,0 0 0 15,0 0 0-15,0 0-37 0,0-7-56 16,0-3-1-16</inkml:trace>
  <inkml:trace contextRef="#ctx0" brushRef="#br4" timeOffset="448394.3356">23855 3674 459 0,'0'0'5'16,"0"0"2"-16,0 0 2 15,0 0 2-15,0 0-1 0,0 0 0 16,0 0-10-16,0 0 0 15,19-7 0-15,6 1 0 16,10 1 0-16,7-1 0 16,11 5 0-16,3-2 0 0,4 0 0 15,0 3 0 1,-8 0 0-16,-4 3 0 0,-14 4 0 16,-4 1 0-16,-15 5 0 15,-7 1 0-15,-8 6 0 16,-8-1 0-16,-9 4 0 0,-11 0 0 15,-6 6 0-15,-9-1 0 16,-1 1 0-16,-6 1 0 16,-3-3 0-16,6-2 0 0,5 0 0 15,4-7 0-15,9-6 0 16,9 0 0-16,12-2 0 16,8-10 0-16,16 5 0 15,9-8 0-15,14-4 0 0,9 0 0 16,10-3 0-16,8-1 0 15,3-3 0-15,1 2 0 16,-6 2 0-16,-2-1 0 16,-7 7 0-16,-10-4 0 0,-10 3 0 15,-8 2 0 1,-7 3 0-16,-5 0 0 16,-15 0 0-16,10 0 0 0,-10 0 0 15,0 0 0-15,-5 8 0 16,5-8 0-16,-12 8 0 0,12-8 0 15,-13 12 0-15,13-12 0 16,-15 7 0-16,18-11-5 16,-3 4-91-16</inkml:trace>
  <inkml:trace contextRef="#ctx0" brushRef="#br4" timeOffset="453763.4571">16121 8960 41 0,'0'0'1'16,"0"0"0"-16,0 0 4 0,0 0 1 15,-10-5 1-15,10 5 0 16,0-11 1-16,7 2 0 16,3-6 1-16,10-4-1 15,10-8 0-15,2-7-3 0,12 3-1 16,4-11 1-16,12-1 0 15,4-8 0-15,6-4-1 16,2-2 0-16,0-5-3 16,13-5-3-16,4 0-2 0,1-5-2 15,2 1-1-15,0-1-2 16,-3 7-1-16,3-2-1 16,0 3 2-16,-5 5 3 15,-8 0 4-15,4 4 3 16,-6 3 5-16,-5 0 1 0,0 4 4 15,-7 1 3-15,-5 8-2 16,-6 2 1-16,-2 6 2 16,-12 8 6-16,-6 3 3 0,-9 5 0 15,-2 7 1-15,-13 3-3 16,0 3 0-16,-10 2 0 16,0 0-4-16,0 0-8 15,0 0-6-15,0 0-2 0,-8 0-2 16,8 0-3-16,-10 2-5 15,10-2-7-15,-14 7-11 16,3-3-27-16,2 2-18 16</inkml:trace>
  <inkml:trace contextRef="#ctx0" brushRef="#br4" timeOffset="454362.6369">16376 8824 106 0,'0'0'2'0,"0"0"4"0,16-15 1 16,-7 3 3-16,9-6 5 16,7-2 1-16,5-10 1 0,10-4 2 15,7-9-1-15,5-6-1 16,5-6-1-16,12-4-5 16,6-6-2-16,0-3-1 15,7-7-3-15,3 1-1 0,-1-5-3 16,6 2-1-16,7-2-1 15,-3-3 1-15,-2-1 0 16,7 3 0-16,0-2 1 16,6 0 0-16,5 5 0 15,-6-2 2-15,-2 7-3 0,-2 2 0 16,-6 6 1-16,-10 7-2 16,-7 5-1-16,-15 13 0 15,-16 4-1-15,-7 10-4 16,-16 7-12-16,-9 6-8 15,-14 12-18-15,0 0-19 0</inkml:trace>
  <inkml:trace contextRef="#ctx0" brushRef="#br4" timeOffset="454795.6326">17836 7570 192 0,'12'-7'5'0,"11"-13"5"16,14-8 3-16,16-9 1 16,14-9 1-16,9-15 0 15,19-5 1-15,12-12-1 0,0 0-4 16,2 1-5-16,-10 1-1 16,-7 4-1-16,-7 7-2 15,-8 9 1-15,-17 7-1 16,-11 8 1-16,-13 14 1 0,-15 5 0 15,-3 8 0-15,-11 2-4 16,-7 12-8-16,0 0-1 16,0 0-10-16,0 0-17 15,0 0-29-15,-7 15-7 16</inkml:trace>
  <inkml:trace contextRef="#ctx0" brushRef="#br4" timeOffset="465494.4897">10498 9319 355 0,'0'0'7'16,"0"0"4"-16,0 0 3 16,0 0 0-16,0 0 2 15,-5-9 0-15,5 9 1 0,0-8 1 16,0 8-6-16,12-12-3 16,-2 7-2-16,0-1-2 15,2 5-1-15,6 1-1 16,-1 0 0-16,1 7-3 0,-1 0 0 15,-2 6 0-15,-3 1 0 16,-1 6 0-16,-4 2 0 16,-7 0 0-16,-5 6 0 15,-8-1 0-15,-4 4 0 0,-3 0 0 16,-8-4 0-16,3 0 0 16,-2 0 0-16,1-6 0 15,5-4 0-15,1-5 0 16,8-2 0-16,-1-5 0 0,13-5 0 15,-12 3 0-15,12-3 0 16,0-8 0-16,7-4 0 16,6 0 0-16,2-6 0 15,2 0 0-15,3-2 0 16,2 3 0-16,3 0 0 0,0 3 0 16,-2-1 0-16,1 3 0 15,-6 1 0-15,2 4-6 16,-1-4-6-16,-1 10-13 0,-6 2-50 15,1-1-12-15</inkml:trace>
  <inkml:trace contextRef="#ctx0" brushRef="#br4" timeOffset="465916.1724">10838 9275 395 0,'0'0'6'16,"0"0"4"-16,-10-11 1 0,10 11 2 15,-10-7 1-15,10 7 1 16,-12-5-1-16,12 5 1 0,-16 8-6 16,9 7-3-16,-2 4-3 15,1 6-3-15,0 2 0 16,1 3 0-16,5 0 0 15,-1 0 0-15,3-4 0 0,5 0 0 16,0-7 0-16,8-4 0 16,-1-2 0-16,3-4 0 15,2-4 0-15,1 0 0 16,-1-2 0-16,-2-3 0 16,0 0 0-16,-2 0 0 0,-4-5 0 15,1 2 0-15,-10 3 0 16,13-2 0-16,-13 2 0 15,0 0 0-15,9-3 0 16,-9 3 0-16,0 0 0 0,0 0 0 16,3 5-24-16,10 0-62 15,-13-5-4-15</inkml:trace>
  <inkml:trace contextRef="#ctx0" brushRef="#br4" timeOffset="469531.885">8407 8435 220 0,'0'0'8'0,"0"0"4"15,0 0 2-15,0 5 2 16,0-5 2-16,0 0 0 16,-2 10 1-16,2-10-1 15,0 0-8-15,0 0-3 0,-5 7-2 16,5-7-2-16,-5 20-2 15,-3 0-1-15,1 2-1 16,-6 7 1-16,0 1 0 0,-1 7 1 16,-1 0-1-16,-2 6 0 15,1-9 1-15,2 2 0 16,1-4-1-16,1-1 1 16,2-2-1-16,0-8 1 0,2 2-1 15,4-6 0-15,-1-3 0 16,-1-3 0-16,6-11 1 15,-2 12-2-15,2-12 1 16,0 0-1-16,0 0-1 0,0 0-6 16,0 0-10-16,-3 8-31 15,3-8-23-15</inkml:trace>
  <inkml:trace contextRef="#ctx0" brushRef="#br4" timeOffset="469945.5041">8141 8715 305 0,'0'0'5'0,"0"0"2"15,0 0 0-15,0 0-1 16,0 0-1-16,0 5 1 16,0 2 1-16,0 5-1 0,0 3-3 15,0 5-3-15,5 3 1 16,-1 4 1-16,2 2 0 16,1-1-1-16,1-1 1 15,-1 0-2-15,-1-7 1 0,-2 0-1 16,1-8 0-16,0-2 0 15,-5-10 0-15,5 10 2 16,-5-10 0-16,0 0 1 16,18-7-1-16,-11-6 1 0,5 1 0 15,1-8 1-15,4-3-3 16,8-1-8-16,5 2-33 16,2-4-30-16,6 2-5 0</inkml:trace>
  <inkml:trace contextRef="#ctx0" brushRef="#br4" timeOffset="472276.2622">13003 10287 368 0,'0'0'6'0,"0"0"5"15,0 0 1-15,-2-6 1 16,2 6 2-16,0 0 2 16,-10-13-1-16,10 13 2 15,-12-10-7-15,12 10-3 16,-18 0-2-16,6 5-3 0,-1 5-1 15,-4 7-1-15,4 3 0 16,-1 5 0-16,3 0-1 16,2 4 0-16,6-1 0 0,3-6 2 15,5-2-2-15,10-5 0 16,2-6 0-16,6-3 0 16,2-6 0-16,2 0 0 15,-3-13 0-15,4-2 0 0,-6-2 0 16,-1-3 0-16,-7-5 0 15,-9 0 0-15,-5-2 0 16,-2 3 0-16,-10-2 0 16,-9 4 0-16,0 5 0 0,-7 2 0 15,-2 8 0-15,-2 7 0 16,0 3 0-16,2 14 0 16,5 0 0-16,2 10 0 0,8 1 0 15,5-1 0-15,10 3 0 16,5-4 0-16,11-2 0 15,6-8 0-15,8-3 0 16,5-11 0-16,2-2 0 16,2-5 0-16,-2-7 0 0,-1-2 0 15,-10-10 0-15,-3 4 0 16,-12-7 0-16,-9 6 0 16,-4-8 0-16,-16 5 0 15,-5 7 0-15,-9 2 0 0,-3 8 0 16,-4 4 0-16,-2 8 0 15,4 7 0-15,5 10 0 16,2 1 0-16,16 10 0 16,1 6-63-16,18-17-28 0</inkml:trace>
  <inkml:trace contextRef="#ctx0" brushRef="#br4" timeOffset="473488.206">12881 10401 260 0,'0'0'7'16,"-2"-7"5"-16,2 7 2 15,0 0 3-15,-5-9 2 16,5 9-1-16,0 0 0 0,-2-11 1 16,2 11-7-16,0 5-3 15,0-5-5-15,4 15 0 16,7-5-2-16,-1 4 2 16,4 0 2-16,9 3 1 0,4-2 0 15,5 2 0-15,8-5 1 16,3 3 0-16,6-1 0 15,3 3-1 1,3-3-1-16,5 1-1 0,2-1-1 16,2 1 0-16,-1 2-1 0,3-2 0 15,-1 3 0-15,-3-1-1 16,1 1 0-16,-7-1 0 16,2-2-2-16,-6 1 0 15,-4 1 0-15,-4-3 0 0,-2-1 0 16,-4 1 0-16,-1-4 0 15,-2-1 0-15,-5 2 0 16,0-2 0-16,-3 1 0 16,-2-2 0-16,-8 0 0 0,1-1 0 15,-1 1 0-15,-2-1 0 16,-3-5 0-16,1 3 0 16,-1 0 0-16,-12-5 0 0,20 5 0 15,-20-5 0-15,12 2 0 16,-12-2 0-16,0 0 0 15,0 0 0-15,7 3 0 16,-7-3 0-16,0 0 0 16,0 0 0-16,0 0 0 15,0 0 0-15,0 0 0 0,0 0 0 16,0 0 0-16,0 0 0 16,0 0 0-16,0 0 0 15,0 0 0-15,0 0 0 0,0 0-16 16,0 0-17-16,-4-3-55 15,4 3-2-15</inkml:trace>
  <inkml:trace contextRef="#ctx0" brushRef="#br4" timeOffset="474136.4986">14284 10664 373 0,'0'0'7'0,"0"0"4"0,0-9 1 15,0 9 3-15,-3-11 0 16,3 11 0-16,-3-9 1 16,3 9-2-16,0 0-6 0,0 0-3 15,0 0-2-15,0 4-3 16,8 9 1-16,0 2-1 16,6 2 1-16,4 8 1 15,2-4 0-15,-3 5 0 16,8-4 1-16,-2 0-1 15,2 0 0-15,-4-4 0 0,0-1-2 16,-7-3 0-16,1-3 0 16,-5-1 0-16,1-5 0 15,-11-5 0-15,9 13 0 0,-9-13 0 16,0 0 0-16,0 12 0 16,0-12 0-16,0 13 0 15,0-13 0-15,-9 12 0 0,-4-4 0 16,3 4 0-16,-8-3 0 15,1 4 0-15,-5-3 0 16,-3-1 0-16,-3 4 0 16,-4-4 0-16,2-1 0 0,0 0 0 15,3-1 0-15,-1-1 0 16,9-1 0-16,-1-1 0 16,8-1 0-16,4-1 0 15,8-2 0-15,0 0 0 16,-10 0 0-16,10 0 0 15,0 0 0-15,0 0 0 16,0 0 0-16,16 5-89 0,-7-5-2 16</inkml:trace>
  <inkml:trace contextRef="#ctx0" brushRef="#br4" timeOffset="474910.5004">14719 10857 401 0,'0'0'5'0,"0"0"3"16,0 0 3-16,0 0 2 16,0 0-1-16,0 0 1 15,0 0 0-15,0-9 1 0,0 9-6 16,0 0-2-16,9 0-3 16,4 3-1-16,4 3-2 15,1 5 0-15,-1-2 0 16,6 6 2-16,-3 3-2 0,-3 1 0 15,-4 1 0 1,-9 3 0-16,-4-3 0 0,-2 2 0 16,-9-3 0-16,-3 1 0 15,-6-2 0-15,-2-1 0 16,-1-7 0-16,3-1 0 0,6-4 0 16,1 1 0-16,3-6 0 15,10 0 0-15,0-13 0 16,12-2 0-16,11-4 0 0,2-3 0 15,5-4 0-15,2-3 0 16,3-1 0-16,-1 5 0 16,-6 5 0-16,-8 3 0 15,-3 5 0-15,-7 4 0 0,-10 8 0 16,0 0 0-16,5 5 0 16,-5 7 0-16,-5 6 0 15,3 2 0-15,2 3 0 0,0 1 0 16,0 3 0-16,10-3 0 15,2-3 0 1,10-4 0-16,3-5 0 0,10 1 0 16,2-13-9-16,6 2-78 15,1-2-3-15</inkml:trace>
  <inkml:trace contextRef="#ctx0" brushRef="#br4" timeOffset="477779.7531">12922 10399 202 0,'0'0'5'0,"0"0"3"16,0 0 2-16,0 0 5 16,0 0 2-16,0 0 3 0,0 0 3 15,0 0 1-15,0 0-4 16,0 0 1-16,0 0-1 15,0 0-4-15,0 0-2 16,0-8-1-16,0 8-3 0,2-14-1 16,-2 1 0-1,2-4-2-15,3-2-1 0,3-7 0 16,-1 2 0-16,8-8 0 16,-3-4 0-16,6-3 0 15,2-5 0-15,2-4 0 16,3-3-6-16,0-7 0 0,0-1 0 15,0-3 0-15,-1-2 0 16,-1-3 0-16,-1 2 0 16,1 2 0-16,-1-2 0 0,0 2 0 15,1 4 0-15,0 2 0 16,1 3 0-16,-2 4 0 16,1 3 0-16,2 3 0 0,-3 4 0 15,-2 6 0-15,-2 1 0 16,-4 3 0-16,-1 10 0 15,-3 1 0-15,-6 1 0 16,1 5 0-16,-2 6 0 16,-3 7 0-16,2-14 0 15,-2 14 0-15,0 0 0 0,0-10 0 16,0 10 0-16,0 0 0 16,0 0 0-16,0 0 0 15,0 0 0-15,0 0 0 0,0 0 0 16,0 0 0-16,0 0 0 15,0 0 0-15,0 0 0 16,0 0 0-16,0 0 0 0,0 0 0 16,0 0 0-16,0 0 0 15,0-7 0-15,0 7 0 16,0 0 0-16,0 0 0 16,-2-10 0-16,2 10 0 0,0 0 0 15,0 0 0-15,-3-10 0 16,3 10 0-16,0 0 0 15,0 0 0-15,0 0 0 16,0 0 0-16,0 0 0 16,0 0 0-16,-14 7 0 15,3 8 0-15,-8 0 0 0,-4 5 0 16,-2 1 0-16,-7 8 0 16,-5-5 0-16,0 6 0 15,-1-6 0-15,6-1 0 0,2-8 0 16,8 0 0-16,2-6 0 15,5-2 0-15,5-4 0 0,10-3 0 16,0-5 0-16,10-5 0 16,5-4 0-16,5-3 0 15,2-3 0-15,8-8 0 16,2 3 0-16,4-2 0 16,-2 5 0-16,-2-4 0 0,-2 5 0 15,-5 6 0-15,-3 0 0 16,-7 3 0-16,-3 4 0 15,-1 4 0-15,-11 4 0 16,0 0 0-16,7 0 0 16,-4 4 0-16,-3 8 0 15,0 8 0-15,0 5 0 0,0 4 0 16,0 4 0-16,0 6 0 16,0 2 0-16,2-9 0 15,-2 4 0-15,2-6 0 0,3-4 0 16,0-2 0-16,3-5 0 15,-3-2 0-15,0-3 0 0,2-2 0 16,-2-2 0-16,-5-10-20 16,0 0-70-16,13 2-3 15</inkml:trace>
  <inkml:trace contextRef="#ctx0" brushRef="#br4" timeOffset="478326.9317">13602 8208 415 0,'0'0'5'0,"0"0"3"0,0 0 2 15,-2-11 1-15,2 11 0 16,0 0-1-16,0 0 1 16,0 0 1-16,-7 7-5 0,4 8-3 15,1 8-2-15,2 1 0 16,2 1 1-16,6 4-3 16,4 0 0-16,3-5 0 0,2-4 0 15,8-8 0-15,0-2 0 16,2-5 0-16,-2-5 0 15,0-8 0-15,-3-4 0 16,-2-5 0-16,-2-5 0 16,-8 1 0-16,-5 1 0 15,-1 1 0-15,-1 4 0 0,-3 1 0 16,0 14 0-16,0-8 0 16,0 8 0-16,0 12 0 15,0 3 0-15,5 5 0 16,0 1 0-16,3 5 0 0,1 1 0 15,-4 3 0-15,6-3 0 16,-9 1 0-16,-2-1 0 16,-2-3 0-16,-11 1 0 0,-9 1 0 15,-1-2 0-15,-6-5 0 16,-1 6 0-16,-7 3-42 16,7-6-44-16,5 0-4 15</inkml:trace>
  <inkml:trace contextRef="#ctx0" brushRef="#br4" timeOffset="479675.4761">12884 10401 303 0,'0'0'7'0,"0"0"2"15,0 0 6-15,0 0 0 16,0-7 2-16,0 7 2 16,0 0-3-16,0 0 2 15,-10 0-6-15,5 7-3 0,-7 10-4 16,-1 7-1-16,1 5 0 16,-11 8 0-16,-2 3 2 15,-2 6-1-15,-5 3 0 0,-3 0 1 16,0 2 0-16,-4 2-1 15,-6 4 1-15,0-3 0 16,0-1-1-16,-2-2-1 0,2-1-4 16,1-6 0-16,3-4 0 15,7-5 0-15,6-8 0 16,3-5 0-16,9-5 0 16,6-3 0-16,2-5 0 15,8-9 0-15,-8 7 0 0,8-7 0 16,0 0 0-16,0 0 0 15,0 0 0-15,0 0 0 16,0 0 0-16,0 0 0 16,0 0 0-16,0 0 0 15,0 0-11-15,0 0-26 0,12-4-50 16,-12 4-2-16</inkml:trace>
  <inkml:trace contextRef="#ctx0" brushRef="#br4" timeOffset="480079.4533">12118 11098 407 0,'0'0'5'16,"0"0"4"-16,0 0 0 15,0 0 0-15,0 0 0 0,0 0 1 16,0 5 0-16,0 4 0 15,0 6-4-15,0 5-3 16,0 1 0-16,-5 8-1 16,-2 0 1-16,2 0 0 15,-5 2-1-15,0-4 1 16,-2-2-1-16,4-8-1 0,1-2 1 16,2-5-1-16,0 0 1 15,5-10-2-15,0 0 0 16,0 0 0-16,12 0 0 0,6-2 0 15,1-8 0-15,9 0 0 16,-1 0 0-16,5-2 0 0,-2-1 0 16,0 6 0-16,-7-1 0 15,-6 3 0-15,-2 5 0 16,-3 0 0-16,-12 0 0 16,13 10-19-16,-13-3-66 0,0 3-4 15</inkml:trace>
  <inkml:trace contextRef="#ctx0" brushRef="#br4" timeOffset="480791.3335">11452 11685 425 0,'0'0'5'15,"0"0"1"-15,0 0 2 16,0 0 0-16,0 0 1 16,0 0 1-16,0 0 2 15,11-7 0-15,3 5-4 0,1-4 0 16,7-2-8-16,1 4 0 16,4-2 0-16,1-2 0 15,-6 4 0-15,0-1 0 0,-4 3 0 16,-6 2 0-16,-12 0 0 15,10 7 0-15,-10 8 0 16,-13 2 0-16,-4 7 0 16,0-1 0-16,-6 9 0 15,-1 2 0-15,-1-5 0 0,0-3 0 16,7-3 0 0,1 0 0-16,7-5 0 0,5-6 0 15,5-12 0-15,2 12 0 16,11-12 0-16,9 0 0 0,5-5 0 15,9-2 0-15,1-1 0 16,5-2 0-16,-3-2 0 0,4 2 0 16,-3 6 0-1,-3 3-69-15,-7 1-22 0</inkml:trace>
  <inkml:trace contextRef="#ctx0" brushRef="#br3" timeOffset="487332.3783">12568 11323 284 0,'0'0'8'0,"0"0"3"16,0 0 1-16,0 0 2 0,0 0 2 15,0 0 1-15,0 0 2 16,0 0 2-16,0 0-7 16,0 0-3-16,0 0 0 0,0 0-1 15,0 0-2-15,0 7 0 16,0-7-2-16,0 0 0 15,5 10-1-15,-5-10 1 16,0 0 1-16,0 0 0 0,13 6 1 16,-13-6-6-16,7-8-2 15,-2 0 0-15,0-4 0 16,2-2 0-16,-1-4 0 0,-1-7 0 16,-3 6 0-16,3-9 0 15,-5-1 0-15,0-1 0 16,0 0 0-16,0 1 0 15,-2-2 0-15,-1 7 0 0,-4-3 0 16,1 5 0-16,-1-1 0 16,0 3 0-16,0 2 0 15,-4 1 0-15,1 0 0 16,1 2 0-16,-4 4 0 16,3-5 0-16,-2 4 0 0,-1 0 0 15,-1-1 0-15,3 0 0 16,-1 1 0-16,5 2 0 15,-4 1 0-15,-1-1 0 16,2 2 0-16,0 1 0 0,0-1 0 16,1 3 0-16,-2-1 0 15,-1 3 0-15,2-3 0 16,-3 3 0-16,1-1 0 16,-1 1 0-16,1 1 0 15,-3 2 0-15,3-3 0 0,-6 0 0 16,4 3 0-16,-2 0 0 15,-3 0 0-15,1 6 0 16,-1-4 0-16,1 1 0 0,-2 1 0 16,1 5 0-16,1-6 0 15,1 3 0-15,-3-1 0 16,4 1 0-16,2-2 0 0,-2 1 0 16,4 0 0-16,0 1 0 15,-3 1 0-15,5-1 0 16,-3 4 0-16,1 0 0 15,3 3 0-15,-2 1 0 16,-1-1 0-16,2 2 0 0,0 1 0 16,3-2 0-1,-3-2 0-15,2 2 0 0,1-1 0 16,-1 0 0-16,1-3 0 16,5 0 0-16,2-10 0 15,-11 15 0-15,11-15 0 16,-5 7 0-16,5-7 0 0,0 0 0 15,0 0 0-15,0 0 0 16,0 0 0-16,0 0 0 0,0 0 0 16,0 0 0-16,0 0 0 15,0 0 0-15,0 0 0 16,0 0 0-16,0 0 0 0,0 0 0 16,0 0-25-16,0 0-66 15,5-4-2-15</inkml:trace>
  <inkml:trace contextRef="#ctx0" brushRef="#br3" timeOffset="487859.5368">11760 10840 376 0,'0'0'7'0,"0"0"2"15,0 0 3-15,0-13 2 16,0 13 2-16,0-9 0 16,0 9 2-16,6-11-1 0,-6 11-6 15,0 0-4-15,0 0-2 16,0 0-2-16,0 15-3 16,0 0 0-16,0 5 0 0,-4 5 0 15,2-3 0-15,2 11 0 16,0-6 0-16,0-2 0 15,0-6 0-15,0-4 0 16,0 0 0-16,0-7 0 0,0-8 0 16,0 7 0-16,0-7 0 15,0 0 0-15,0 0 0 16,8-2 0-16,-1-6 0 16,5 3 0-16,4-3 0 15,3-1 0-15,-1-1 0 0,5 2 0 16,-1 4 0-16,-3-1 0 15,2 3 0-15,-7-1 0 16,-1 3 0-16,-1 0 0 0,-5 0 0 16,-7 0 0-16,11 3 0 15,-11-3 0-15,0 0 0 16,0 0 0-16,0 0 0 16,0 0 0-16,0 0 0 0,0 0 0 15,7 9 0-15,-7-9-29 16,0 0-59-16,5 14-1 15</inkml:trace>
  <inkml:trace contextRef="#ctx0" brushRef="#br3" timeOffset="490490.2892">13282 9416 186 0,'0'0'4'0,"0"0"3"0,0 0 2 16,0 0 6-16,0 0 2 15,0 0 2-15,0 0 4 16,0 0 0-16,0 0-1 15,0 0-3-15,0 0-1 0,0 0-3 16,0-7-3-16,0 7-2 16,3-13-1-16,-1 0-2 15,3 1 0-15,2-10-1 16,0-3 1-16,4-2-1 0,1-6 1 16,1-9-1-16,1-3-1 15,4-6 0-15,1-6 0 16,4-5-2-16,-3-2 2 15,4-5-1-15,1-1-1 0,-2 1 3 16,2-1-1-16,-2-2 0 16,-2 5-1-16,2-2 1 15,2 2-3-15,-6 0-2 16,1 1 0-16,3 1 0 16,-3 1 0-16,2 7 0 15,1 0 0-15,-1 4 0 0,-5 9 0 16,3 2 0-16,-2 7 0 15,-3 5 0-15,-6 6 0 16,-1 6 0-16,-3 2 0 0,0 3 0 16,-3 3 0-16,1 1 0 15,-3 9 0-15,5-17 0 16,-5 17 0-16,2-9 0 0,-2 9 0 16,0 0 0-16,0-11 0 15,0 11 0-15,0 0 0 16,0 0 0-16,0 0 0 15,0 0 0-15,0 0 0 0,0 0 0 16,0 0 0-16,0 0 0 16,0 0 0-16,0 0 0 15,0 0 0-15,0 0 0 16,0 0 0-16,0 0-11 16,0 0 0-16,0 0-3 0,0 0-3 15,0 0-3-15,0-6-4 16,0 6-5-16,0 0-10 15,8-15-5-15,-8 15-5 0,10-19 2 16,-3 8 2-16,0-4 7 16,4 3 13-16,-4-3 20 15,3 3 21-15,-5-1 17 16,3 1 11-16,-3 2 2 16,-5 10 2-16,2-18-2 0,-2 18-6 15,0-6-5-15,0 6-10 16,0 0-8-16,0 0-4 15,-5 0-5-15,-8 9-1 0,-1 8-3 16,-7 3-1-16,-4 5-1 16,-7 8 1-16,-2-2-1 15,-1 4 2-15,-7-3-1 16,7-1-1-16,2-10 1 16,7-1-1-16,3-6-1 0,5-3 1 15,6-4 0-15,3 1-1 16,9-8 1-16,0 0 0 15,0-9 0-15,9-8-2 0,3 0 0 16,6-5 0-16,7-5 0 16,3-5 0-16,1-6 0 15,6 2 0-15,2 0 0 16,-2 2 0-16,-1 2 0 16,-1 5 0-16,-6 2 0 0,-4 8 0 15,-3 2 0-15,-8 5 0 16,-2 7 0-16,-10 3 0 15,4 13 0-15,-4 4 0 0,0 5 0 16,-2 9 0-16,2 3 0 16,0 3 0-16,0 5 0 15,0-4 0-15,6-2 0 16,-1-1 0-16,4-5 0 16,-4-3 0-16,6-1 0 15,-4-10-8-15,0 0-18 0,-7-16-61 31,12 4-3-31</inkml:trace>
  <inkml:trace contextRef="#ctx0" brushRef="#br3" timeOffset="491189.0745">14069 6852 436 0,'0'0'4'0,"0"-10"3"0,0 10 1 16,-2-13 2-16,2 4 0 16,0-1 0-16,0 3 1 15,0-4 0-15,0 11-7 0,18-9-4 16,0 9 0-16,1 2 0 16,3 8 0-16,1 5 0 15,-1 7 0-15,-4 5 0 16,-9 3 0-16,-4 5 0 0,-5 2 0 15,-12 1 0-15,-5-2 0 16,-8-4 0-16,0 0 0 16,0-9 0-16,2-3 0 15,4-6 0-15,6-7 0 16,1-1 0-16,12-6 0 16,-7-13 0-16,7-1 0 0,5-11 0 15,4 0 0-15,9-10 0 16,-1-2 0-16,8-1 0 15,0 2 0-15,0-1 0 0,3 5 0 16,-7 1 0-16,-3 10 0 16,-4 3 0-16,-3 6 0 15,-11 12 0-15,12-10 0 0,-12 10 0 16,2 10 0-16,-2 5 0 16,0 2 0-16,-2 8 0 15,2 0 0-15,0 2 0 16,0 0 0-16,0-2 0 0,5-3 0 15,5-4 0-15,3-6 0 16,7-2 0-16,-1-8 0 16,4-2 0-16,2 0 0 15,0-5 0-15,2 3 0 16,-8-8-20-16,2 3-67 16,-9 4-3-16</inkml:trace>
  <inkml:trace contextRef="#ctx0" brushRef="#br3" timeOffset="493161.3426">12976 10318 293 0,'0'0'7'0,"0"0"2"0,0 0 3 16,3 7 2-16,-3-7 1 16,0 0 3-16,0 10 1 15,0-10 1-15,0 0-5 0,-8 8-2 16,8-8-2-16,-12 0-1 16,12 0-1-16,-18 0-1 15,6-3-1-15,-4 1 0 16,2-4-2-16,-6 2 1 0,3-4-1 15,-6 0-1-15,1 1 0 16,-1-1-4-16,-1 1 0 16,-1-2 0-16,0-2 0 15,0 2 0-15,0-1 0 0,-3-2 0 16,4 1 0-16,2-1 0 16,-6 2 0-16,8-3 0 15,-4 6 0-15,4-5 0 0,-3 2 0 16,4 0 0-16,-4 0 0 15,1 2 0-15,4 2 0 16,1-2 0-16,-1 3 0 16,1 0 0-16,4-1 0 15,-1 1 0-15,1 4 0 0,3-2 0 16,1-2 0-16,-2 2 0 16,1 0 0-16,10 3 0 15,-14-7 0-15,14 7 0 16,-13-5 0-16,13 5 0 15,-12-5 0-15,12 5 0 0,-15-4 0 16,15 4 0-16,-10-3 0 16,10 3 0-16,-10-7 0 15,10 7 0-15,-8-2 0 0,8 2 0 16,0 0 0-16,0 0 0 16,0 0 0-16,0 0 0 15,-10-8 0-15,10 8 0 16,0 0 0-16,0 0 0 0,0 0 0 15,0 0 0-15,0 0 0 16,-9-5 0-16,9 5 0 16,0 0 0-16,0 0 0 15,0 0 0-15,0 0 0 16,0 0 0-16,0 0 0 0,0 0 0 16,0 0 0-16,0 0 0 15,0 0 0-15,0 0 0 16,0 0 0-16,0 13 0 15,0 1 0-15,7 4 0 16,-2 3 0-16,4 5 0 0,2-4 0 16,1 5 0-16,-1-4 0 15,-2-1 0-15,3-5 0 0,-3-2 0 16,-2-3 0-16,0-1 0 16,-7-11 0-16,5 9 0 15,-5-9 0-15,0 0 0 0,0 0 0 16,0 0 0-16,0 0 0 15,0-15 0-15,-5-2 0 16,0-2 0-16,-2-10 0 16,-1 0 0-16,-2-1 0 15,1 1 0-15,-2-1 0 0,6 3 0 16,-2 2 0-16,0 3 0 16,2 6 0-16,-1 2 0 15,4 1 0-15,-3 3 0 16,5 10 0-16,-3-12 0 15,3 12 0-15,0 0 0 0,0 0 0 16,5 0 0-16,6 0 0 16,-1 0 0-16,4 5 0 15,6-2 0-15,0 1 0 0,2 1 0 16,3 0 0-16,0-2 0 16,-5 1 0-16,2-4 0 15,-4 3 0-15,-3-3 0 16,-3 0 0-16,-2 0 0 0,-10 0 0 15,13 0 0-15,-13 0 0 16,0 0 0-16,0 0 0 16,0 0 0-16,0 0-4 15,-5 23-80-15,5-23-9 16</inkml:trace>
  <inkml:trace contextRef="#ctx0" brushRef="#br3" timeOffset="494058.126">11656 9715 348 0,'0'0'7'0,"0"0"3"16,0 0 4-16,0 0 1 15,0 0-1-15,0 0 0 16,0 0 0-16,0 0 1 16,0 0-6-16,0 13-4 15,0-3-1-15,5-1-2 0,4 4 1 16,2 1 0-16,1-1 1 16,1 0-1-16,2-3 1 15,2-5-1-15,3-2 1 16,-3-3 0-16,0-3 0 15,1-5 0-15,0 1 0 16,-6-6-4-16,0 0 0 0,-4-4 0 16,-3 5 0-16,-3-2 0 15,-2 1 0-15,0-2 0 0,-2 6 0 16,2 9 0-16,-7-13 0 16,7 13 0-16,0 0 0 15,0 0 0-15,0 0 0 16,0 0 0-16,0 0 0 0,-3 7 0 15,8 2 0-15,0 8 0 16,2-3 0-16,6 5 0 16,-3 2 0-16,2 3 0 0,-2-4 0 15,0 3 0 1,-3-1 0-16,-2-1 0 0,-3-1 0 16,-2 1 0-16,0-1 0 15,-4-3 0-15,-8 2 0 16,-4-4 0-16,2-3 0 15,-6 1 0-15,0-5 0 0,0-3 0 16,2 2 0-16,-1-7 0 16,6 3 0-16,1-3 0 15,5 0 0-15,7 0 0 0,-11 0 0 16,11 0-79-16,0 0-13 16</inkml:trace>
  <inkml:trace contextRef="#ctx0" brushRef="#br3" timeOffset="495340.5193">11403 11722 249 0,'0'0'8'16,"0"0"6"-16,0 0 4 15,0 0 3-15,0 0 3 16,0 0 0-16,-13-5 5 0,13 5-2 15,0 0-6-15,0 0-5 16,0 0-3-16,0 0-3 16,-7-2-3-16,7 2-1 15,0 0 0-15,7-3 0 0,6 3-1 16,4 0 0-16,5-2-3 16,3 0-2-16,5 2 0 15,2-3 0-15,1 3 0 16,-3-3 0-16,-3 3 0 0,-2 0 0 15,-8 0 0-15,-2 0 0 16,-5 0 0-16,-10 0 0 16,9 0 0-16,-9 0 0 15,0 13 0-15,-4-3 0 0,-6 4 0 16,-5 3 0-16,-5 6 0 16,0 2 0-16,-2 0 0 15,-4 1 0-15,5-1 0 16,-4 0 0-16,5-5 0 0,3-1 0 15,1-6 0-15,2 0 0 16,3-7 0-16,11-6 0 16,-9 11 0-16,9-11 0 15,0 0 0-15,7 0 0 0,8 0 0 16,2-3 0-16,6-5 0 16,4 2 0-16,5-2 0 15,3 3 0-15,0-5 0 16,-3 3 0-16,0 0 0 15,-4 2 0-15,-1 2 0 0,-9-1 0 16,-4 4 0-16,-3 0 0 16,-11 0 0-16,12 0 0 15,-12 0 0-15,0 0 0 0,0 0 0 16,0 0 0-16,10 4 0 16,-10-4 0-16,0 0 0 15,0 12-9-15,0-12-80 16,0 0-3-16</inkml:trace>
  <inkml:trace contextRef="#ctx0" brushRef="#br0" timeOffset="505691.4837">13404 7637 341 0,'0'0'7'16,"0"0"4"-16,0 0 3 15,-8-9 2-15,8 9 1 16,0 0 1-16,-10-5 1 0,10 5 1 16,0 0-7-16,-9 0-3 15,9 0-3-15,-13 9-1 16,3 2-1-16,3 0-2 16,-4 5-1-16,-1 0 0 0,0 1-2 15,1 7 0 1,2-5 0-16,-1 3 0 0,4-2 0 15,-1-1 0-15,2 4 0 16,3-3 0-16,0 2 0 16,2-2 0-16,0 2 0 0,0-2 0 15,2 3 0-15,3-3 0 16,0-1 0-16,2 0 0 0,1-1 0 16,-1 5 0-16,3-4 0 15,-2-1 0-15,2 1 0 16,-3 1 0-16,6-2 0 15,-3 0 0-15,-1-1 0 16,4-3 0-16,-3 1 0 0,-1-3 0 16,4 4 0-16,-1-4 0 15,-2 3 0-15,3-3 0 16,-1-2 0-16,1 2 0 16,2 0 0-16,0-1 0 15,2-1 0-15,3 0 0 0,-3 0 0 16,3-5 0-16,0 2 0 15,4-2 0-15,-1-2 0 16,-3-1 0-16,8-2 0 16,-6 3 0-16,2-3 0 0,1 0 0 15,0 0 0-15,-2 0 0 16,5 0 0-16,-7-3 0 16,2 3 0-16,-1-2 0 0,1-1 0 15,-1 0 0-15,0 1 0 16,-1-1 0-16,-5-1 0 15,7 1 0-15,-5 1 0 0,1-4 0 16,-1 2 0-16,1-2 0 16,-1 2 0-16,0-4 0 15,-1 3 0-15,1-3 0 16,-4 1 0-16,4 0 0 0,-4-1 0 16,2-2 0-1,-4 3 0-15,3-3 0 0,-3 4 0 16,-2-5 0-1,0 2 0-15,2-2 0 0,-1 4 0 16,-1-4 0-16,-1-1 0 0,-2 0 0 16,2 0 0-16,0-1 0 15,-2-1 0-15,2 2 0 16,-2 1 0-16,-5-2 0 0,-2 13 0 16,7-14 0-16,-7 14 0 15,5-10 0-15,-5 10 0 16,0 0 0-16,0 0 0 15,0 0 0-15,0 0 0 16,0 0 0-16,0 0 0 0,0 0 0 16,0 0 0-16,0 0 0 15,0 0 0-15,0 0 0 16,0 0 0-16,0 0-18 16,-12-7-73-16,12 7-3 0</inkml:trace>
  <inkml:trace contextRef="#ctx0" brushRef="#br0" timeOffset="506138.4333">14204 8018 399 0,'0'0'7'0,"0"0"3"0,0 0 2 15,0 0 1-15,0 0 0 16,0 0 0-16,0 0 0 15,0 0 1-15,0 0-7 16,0 0-2-16,15-3 0 0,-2 3-5 16,3 0 0-16,5 0 0 15,-1 3 0-15,5-3 0 16,-1 0 0-16,-1-3 0 16,-1 2 0-16,-5-2 0 0,1 3 0 15,-8 0 0-15,0 0 0 16,-10 0 0-16,10 10 0 15,-8 1 0-15,-2 3 0 16,0 4 0-16,0 3 0 16,0 6 0-16,0 1 0 0,-2 4 0 15,-3-2 0-15,3 0 0 16,2-1 0-16,0-1 0 16,0-9 0-16,0 1 0 15,0-8 0-15,0-2 0 0,0-10 0 16,7 11 0-16,-7-11 0 15,0 0 0-15,9 0 0 16,-9 0-89-16,5-12-2 0</inkml:trace>
  <inkml:trace contextRef="#ctx0" brushRef="#br0" timeOffset="506807.5635">14739 7691 404 0,'0'0'5'0,"0"0"3"16,0 0 1-16,-13-12 1 16,3 7 1-16,0 2 0 15,-5 3 1-15,0 0-1 0,-4 3-4 16,1 6-3-16,1 4-2 16,2 5-1-16,5 1 0 15,0 1-1-15,7-5-1 0,3 0 1 16,8-3 0-16,4-4 0 15,1-5 1-15,4-3 0 16,3-3 0-16,0-7 1 16,-3-2 0-16,1-3 0 0,-3 1 1 15,-3 1 1-15,-2 1-4 16,-10 12 0-16,12-16 0 16,-12 16 0-16,0 0 0 15,5 9 0-15,-3 0 0 16,2 8 0-16,1 1 0 0,-3 4 0 15,3 2 0-15,2 2 0 16,-4-2 0-16,-1-2 0 16,4-2 0-16,-4-3 0 15,-2-4-7-15,5 0-17 0,-5-4-27 16,0-9-37-16,0 0-1 16</inkml:trace>
  <inkml:trace contextRef="#ctx0" brushRef="#br0" timeOffset="507106.7562">14907 7667 430 0,'0'0'4'16,"0"0"1"-16,0 0 0 0,0 4 1 15,-2 7 1-15,0 6 0 16,-1 4 1-16,1 3 0 16,-1 3-3-16,3 2-2 15,3-1 0-15,4 0 0 16,3-9-1-16,5-4 0 0,0-8 0 15,5-5 0 1,2-2-1-16,-2-9 1 0,-3-6 1 16,-2-4 0-16,-4-4-3 15,-4-4 0-15,-7 2 0 16,-10-3 0-16,-8 7 0 0,-4 3 0 16,-8 7 0-16,-2 10 0 15,-1 2 0-15,-4 11-2 0,10 12-83 16,4 1-4-16</inkml:trace>
  <inkml:trace contextRef="#ctx0" brushRef="#br0" timeOffset="509572.658">12919 10486 149 0,'0'0'6'16,"0"0"4"-16,0 0 3 15,0 0 3-15,-10-3 2 16,10 3 1-16,0 0 1 0,0 0 0 16,0 0-5-16,0 0-4 15,0 0-5-15,0 0-1 16,0 0-2-16,0 0-1 16,0 0 0-16,4 0 0 0,7 0 2 15,4 3-1-15,0 1 1 16,4 4-1-16,1 2 1 15,8-3 0-15,2 6-1 0,0-1 1 16,4 3 0-16,1 0-1 16,8 0 1-16,-4-1 1 15,5 1-1-15,2 3 2 0,-2-1-1 16,6 1 1 0,0 1-2-16,2-2 0 0,0-2 0 15,8 3 0-15,2-1-1 16,-2 4 0-16,-1-5 0 15,3 1-1-15,1-2 0 16,1 3 0-16,-2-1-1 0,-5 1 1 16,3-3-1-16,-3-1 0 15,-2 1 0-15,0 1 0 16,-1-7-1-16,-4 4 1 0,0-1 0 16,-3 0 1-16,-2 3 0 15,-3-3 1-15,3 1-1 16,0-1 0-16,0 1 2 15,-1 0-3-15,-4-4 1 0,5 1-2 16,-3 0 1-16,-3 0 0 16,2-1-1-16,-4 2 1 15,2-2-1-15,-1 1 1 16,4 0 0-16,-2 0 0 16,0-4-1-16,2 3 1 0,0-1 0 15,-2 1-1-15,0-1 1 16,-1-1-1-16,-4-2 0 15,-3 3 0-15,-2-2 0 16,-7 0 0-16,2-1 0 0,-5 0 0 16,-6-1 0-16,2 2 0 15,-7-4 0-15,3 2 1 16,4 1-1-16,-7-4 1 16,4 4-1-16,2 1 0 0,0-2 1 15,2 1-1-15,-1 0 1 16,0 1-1-16,0-2 1 15,1 1-1-15,-2-2 0 0,-3 1 1 16,3-1 0-16,0-1 0 16,0 0-1-16,-3 1 1 15,-2 0 0-15,3-1-1 0,-3 1 1 16,-1-1-1-16,2 0 1 16,-11-2-1-16,14 5 1 15,-14-5-1-15,16 5 0 16,-16-5 0-16,12 6 1 15,-12-6-2-15,0 0 1 16,7 0 1-16,-7 0-1 0,0 0 0 16,0 0 0-16,0 0-1 15,0 0 1-15,0 0-2 16,0 0-3-16,-5 9-9 16,-7-4-36-16,5-1-29 0,-4-4-2 15</inkml:trace>
  <inkml:trace contextRef="#ctx0" brushRef="#br0" timeOffset="510104.8339">15808 11110 340 0,'0'0'5'16,"0"0"4"-16,0 0 2 16,0 0 0-16,0 0 1 0,0 0-2 15,0 0 1-15,0 0 2 16,0 0-5-16,9 5-3 16,1 7 0-16,5 0 1 0,2 4 0 15,3 1 2-15,6 0-2 16,1 1 0-16,-2-2-1 15,2 0 0-15,-3-1-2 16,-3-3 0-16,1 1-2 0,-5-3 0 16,-1-3 0-16,-7 1-1 15,1 1 1-15,-10-9 0 16,6 17 1-16,-9-4 1 16,-5-1 0-16,-9 3 1 15,-5 3-1-15,-6-1 0 0,1 0-3 16,-8 0 0-16,0 1 0 15,3-3 0-15,0 0 0 16,4-2 0-16,3-2 0 16,3-3 0-16,7-1 0 0,0 1 0 15,5-3 0-15,1-4 0 16,9-1 0-16,-13 8 0 16,13-8 0-16,0 0-3 0,0 0-9 15,0 0-7-15,0 0-20 16,0 0-47-16,0 0 1 15</inkml:trace>
  <inkml:trace contextRef="#ctx0" brushRef="#br0" timeOffset="510912.824">16265 11243 352 0,'0'0'6'0,"0"0"5"0,0 0 1 0,0 0 3 16,0 0 0-16,0 0 0 16,0 0 0-16,0 0 0 15,0 0-3-15,7 6-4 0,3 0-2 16,3 3-1-16,6 3 0 15,1-2 0-15,8 5 1 16,4-3-1-16,0-2-2 16,-2 0-3-16,0-3 0 15,0 0 0-15,-5 1 0 0,-2-3 0 16,-7-1 0-16,-3-3 0 16,-3 2 0-16,-10-3 0 15,7 8 0-15,-7-8 0 0,-7 12 0 16,-5-4 0-16,-6 3 0 15,-7-1 0-15,-2 8 0 16,-6-3 0-16,-1-1 0 0,-1 2 0 16,3-2 0-16,0-1 0 15,2-1 0-15,7-2 0 16,5 0 0-16,2-6 0 16,8 4 0-16,8-8 0 15,-13 13 0-15,13-13 0 0,0 12 0 16,0-12 0-16,18 13 0 15,-1-6 0-15,3 1 0 16,10-1 0-16,2 0 0 16,5 0 0-16,4 1 0 15,-2-3 0-15,3 1 0 0,-1 0 0 16,-4 2 0-16,-5-2 0 16,-5-2 0-16,-4 4 0 0,-6-6 0 15,-2 2 0-15,-8-1 0 16,-7-3 0-16,0 0 0 15,0 0 0-15,5 11 0 16,-5-11 0-16,0 0 0 0,-5 12 0 16,5-12 0-16,-32 11-73 15,32-11-19-15</inkml:trace>
  <inkml:trace contextRef="#ctx0" brushRef="#br0" timeOffset="512666.5943">12876 10483 189 0,'0'0'6'15,"0"0"3"-15,0 0 3 16,0 0 3-16,0 0 0 0,0 0 3 16,0 0-2-16,0 0 1 15,0 0-5-15,0 0-3 16,0 0-1-16,0 0-2 0,0 0-2 15,0 0 1-15,0 0 0 16,0 0 1-16,0 0-1 16,-7-2 0-16,7 2-1 0,-7 2 1 15,7-2-1-15,-15 15 0 16,5-8 0-16,3 3-2 16,-4-3 0-16,-1 6 0 15,-1 3 0-15,1 1-1 16,-2 0 1-16,-2 3-1 15,-1 0 0-15,0 4 1 16,-4 1 0-16,2 0 0 16,-4-3 0-16,1 6 1 0,3-3-1 15,-4-1 1-15,-2 3 0 16,7-4-1-16,-4 0 0 0,2-2-1 16,2-3 1-16,4 1-1 15,-4-1 0-15,6-1 0 16,0-2 2-16,-3 2 0 0,5 1 0 15,-3-4 1-15,-1 1-2 16,-2-2 2-16,4 2-1 16,-3-3 0-16,0 1-1 0,0-2-1 15,3 1 0-15,-3 1 0 16,0-3 0-16,3 3 0 16,-1-3 0-16,-1 2 0 15,1 0-1-15,1 3 1 16,2-5-1-16,-3 2 1 0,3 1-1 15,-3-1 1-15,4-2-1 16,-1 1 0-16,-3-2 1 16,3 3-1-16,1-1 1 15,-2-2-1-15,2 4 0 16,-1-4 1-16,-1 2 0 0,2-2-1 16,1 0 0-16,-1 0 1 15,9-9-1-15,-13 15 0 0,13-15 1 16,-12 12-1-16,12-12 0 15,-16 12 0-15,16-12 1 16,-9 13-1-16,9-13 0 16,-10 11 1-16,10-11-1 0,-13 15 0 15,13-15 0-15,-12 11 0 16,12-11 0-16,-8 7 0 16,8-7 1-16,0 0-1 15,-12 13 0-15,12-13 0 0,0 0 1 16,-7 10-1-16,7-10 0 15,0 0 1-15,-8 8-1 16,8-8 0-16,0 0 0 16,0 0 0-16,-10 11 1 15,10-11-1-15,0 0 0 16,0 0 0-16,-5 8 1 0,5-8 0 16,0 0-1-16,0 0 1 15,0 0 0-15,0 0 0 0,0 0 0 16,0 0-1-16,0 0 1 15,0 0-1-15,0 0-1 16,0 0-1-16,0 0-5 16,0 0-8-16,0 0-17 0,-17 4-48 15,17-4-2-15</inkml:trace>
  <inkml:trace contextRef="#ctx0" brushRef="#br0" timeOffset="513336.0246">11971 11163 318 0,'0'0'7'0,"0"0"3"0,0 0 2 16,0 0 2-16,0 0 2 16,0-12 2-16,0 12-1 15,0 0 0-15,0 0-5 0,0 0-4 16,0 0-2-16,-4-1-3 16,4 1 0-16,-10 10-2 15,5-2 1-15,-3 1-1 16,1 6 0-16,-1-3 0 15,1 3 0-15,-1 0 0 0,6 0 0 16,-3-3 0-16,0-1 0 16,0 3 0-16,-2 1 0 15,2-3 1-15,-1 3-1 16,2 3 1-16,-1-4 0 0,-2 6 0 16,-1 0 0-16,3 2 1 15,0 0-1-15,-2 2-1 0,-1-3 1 16,0 1 0-16,-4-2 0 15,5 0 0-15,0 1 0 16,1-9-1-16,-4 5 1 16,5-3-2-16,-4 1 1 0,1-1 0 15,-2 4-1-15,0 0 1 16,-3-5-1-16,4 2 1 16,-3-1-1-16,1 1 1 15,1-5-1-15,6-1 2 16,4-9-2-16,-13 18 0 15,13-18 0-15,-10 12 0 0,10-12 0 16,-7 14 0-16,7-14 0 16,-5 9 0-16,5-9 0 15,0 0 0-15,-8 10 0 16,8-10 0-16,0 0-5 0,0 0-2 16,0 0-4-16,0 0-19 15,0 7-45-15,0-7-10 0</inkml:trace>
  <inkml:trace contextRef="#ctx0" brushRef="#br0" timeOffset="513704.9493">12086 11368 309 0,'0'0'3'0,"0"0"0"0,0 0 3 16,0 0 1-16,0 0-1 16,0 0 0-16,0 0 0 15,0 0 0-15,0 0-4 0,0 0-3 16,0 0-5-16,0 0-23 16,2 5-38-16,-2-5-5 15</inkml:trace>
  <inkml:trace contextRef="#ctx0" brushRef="#br0" timeOffset="514536.0773">12295 11078 311 0,'0'0'4'15,"0"0"2"-15,0 0-1 16,0 0 1-16,0 0 2 0,-10 12 0 16,2 1 2-16,-2-1 1 15,1 3-3-15,-7 5 1 16,2 2-1-16,-4 3 1 16,-5 1-1-16,4 2 1 0,-8 2-1 15,4 2 0-15,-4 1-1 16,-3-1 0-16,0 2-2 15,-7 1 1-15,2 3-1 16,3-2-2-16,-3 4 1 16,-5 0-1-16,5-3 0 0,-7 5 0 15,1 0 0-15,0 0-1 16,-3 0 1-16,1 0 0 16,-1 0-1-16,-4 3 1 0,4-4-1 15,-4 2 0-15,4-1 0 16,1-2-1-16,1 0 0 15,5-1-1-15,2-4 1 0,3-3-1 16,2 0 0-16,5-4 0 16,5 2 0-16,0-8 0 15,3-1-1-15,1 0 1 16,7-6 0-16,-1-1 0 16,3-3 0-16,7-11 0 0,-11 14 0 15,11-14 0-15,0 0 0 16,0 0 0-16,0 0-1 15,0 0-1-15,0 0-5 16,0 0-3-16,0-7-6 16,0 0-10-16,3-5-25 15,7-3-34-15,-2-1-2 0</inkml:trace>
  <inkml:trace contextRef="#ctx0" brushRef="#br0" timeOffset="515100.3565">11084 12074 373 0,'0'0'7'0,"0"0"2"15,0 0-2-15,0 0 1 16,0 0 0-16,0 5 1 16,0 7 0-16,-2 6 1 0,2 4-5 15,-3 2-2-15,-2 6 0 16,3 3 1-16,-6 1 0 15,3-2-2-15,-5-2 1 16,1 2-1-16,-2-7-1 0,2 0 1 16,-1-7-1-16,-3 1 0 15,3-2 0-15,1-7-1 16,1 2 1-16,8-12-1 16,-10 13 0-16,10-13 0 15,0 0 0-15,0 0 0 0,0 0 1 16,10 0 1-16,5-5 0 15,8 0 0-15,4-7 1 16,2 2-1-16,9-2 1 0,1-3-1 16,1 3-1-16,0 1 0 15,-5 1 0-15,-5 5-1 16,-5 0-1-16,-4 2 1 16,-7 3-2-16,-5 3-2 0,-4 7-7 15,-5-2-22-15,-5 5-50 16,0 2-1-16</inkml:trace>
  <inkml:trace contextRef="#ctx0" brushRef="#br0" timeOffset="515694.6965">10507 12572 395 0,'0'0'5'0,"0"0"2"16,0 0 0-16,-12-3-1 15,12 3 2-15,-10 10-1 16,5 4 0-16,3 2 1 0,2 6-5 16,2-2-2-16,11 2 1 15,4-2 0-15,8-2 0 16,5-12 1-16,7 0 0 0,-3-6 0 16,7-8 1-16,-7-7 0 15,1 0 0-15,-10-4 0 16,-2-1 1-16,-9 0 0 15,-4 3 0-15,-4 1 0 16,-6 7-1-16,0 9-2 0,0-12-2 16,0 12 0-1,-9 9 0-15,7 9 0 0,2 0 0 16,2 9 0-16,7 0 0 16,-2 2 0-16,2 6 0 15,1-2 0-15,3-4 0 0,-3 1 0 16,-3-3 0-16,-1 0 0 15,-6-4 0-15,-6 2 0 16,-11-3 0-16,-8 0 0 0,-7 1 0 16,-5-4 0-16,-8 4 0 15,-2-2 0-15,-6 0 0 16,9-7-2-16,-1-4-16 16,8 0-67-16,12 0-3 0</inkml:trace>
  <inkml:trace contextRef="#ctx0" brushRef="#br0" timeOffset="517286.6962">13938 7511 265 0,'0'0'6'0,"0"0"5"15,0 0 0-15,0 0 3 0,0 0 0 16,0 0-1-16,0 0 0 16,-10-5 1-16,10 5-6 15,-13 15-4-15,6 3-1 16,-3 6-2-16,1 3 0 0,-4 8 1 16,1 4 1-16,-1 3 0 15,1 4 1-15,-4 2 1 16,2 0 1-16,1-1 0 15,-2 0 0-15,1 2 0 16,1-2 0-16,-1 0-1 16,1-2 0-16,-2 0-1 0,2-1-1 15,1-2 0-15,-1 0 0 16,1-1 0-16,0-4-1 16,-1 2-1-16,1-5 0 0,-1 4 0 15,-1-4 0-15,-2 1 0 16,4 0 0-16,-2 0-1 15,-4-3 1-15,6 2 1 0,-4 1 0 16,2 0 0-16,-1-1-1 16,0-4 1-16,2 5-1 15,-1-3 1-15,3-2-1 0,-3 2 0 16,-2-2 0-16,7-3 0 16,-3 3-1-16,1 0 0 15,1-6 0-15,1 3 0 16,1-2-1-16,-2 3 1 15,3-6-1-15,0 5 1 16,-2-2-1-16,0 1 1 16,-1 3 1-16,-3-3-1 0,1 3 1 15,-1 5-1-15,-4-5 1 16,2 0 0-16,0 3 0 16,0-2-1-16,3-2 1 0,-3 4-1 15,2-4 0-15,1-4 1 16,2 3-1-16,0 3 1 15,3 0-1-15,-4-1 1 0,4 1 0 16,0 3 0-16,-3-1-1 16,2 2 1-16,-2 1 0 15,3-3-1-15,-2 0 0 16,-2 1 1-16,4-6-1 16,0 0 0-16,-4-4 0 0,6-4-1 15,-2-1 2-15,2-5-1 16,3-4 0-16,-3 1-1 15,5-10 0-15,-3 12-3 16,3-12-2-16,0 0-6 0,0 0-12 16,-10 0-28-16,10 0-31 15,0-19-5-15</inkml:trace>
  <inkml:trace contextRef="#ctx0" brushRef="#br0" timeOffset="518084.321">13915 7474 304 0,'0'0'7'0,"0"0"4"16,0 0 0-16,0 0 2 16,0 0-1-16,0 0 2 0,0 0 1 15,-7 9-2-15,-3 7-4 16,-3 4-4-16,-1 1 0 0,-6 9-2 16,-2 5 1-16,-5 3 0 15,-1-2 0-15,-2 0 0 16,1 2-2-16,1-5 0 15,-4-4 0-15,2 1 0 16,5-5 0 0,0-5 0-16,2-3 0 0,9-5 0 15,-2 1 0-15,7-5 1 16,9-8 0-16,0 0-1 16,0 0 1-16,0-11-1 0,7-4 0 15,6 0 1-15,4-7-1 16,8-2 0-16,2-9-1 15,3 1 1-15,2-3 0 0,3-3 1 16,-3 5 0-16,1 0-1 16,-8 7 1-16,-3 0 0 15,-4 8 0-15,-3 6 0 16,-15 12-1-16,12-11 0 0,-12 11-1 16,0 0-1-16,3 7 0 15,-3 8 0-15,0 2 0 16,5 8-1-16,-3 4 1 15,1 5 1-15,-1 7 0 16,3 1 1-16,2-1-2 16,-1 2 0-16,-1-6 0 15,2-2 0-15,0-5 0 16,-2-3 0-16,3-7-8 16,-1-4-12-16,-2 2-45 0,-5-18-22 15,12 0-3-15</inkml:trace>
  <inkml:trace contextRef="#ctx0" brushRef="#br0" timeOffset="518698.9609">13965 6825 377 0,'0'0'6'0,"0"0"1"15,0-13 3-15,0 5 2 16,0-1 1-16,0-1 1 15,0-1 0-15,5 2 1 16,-5 9-6-16,13-8-2 0,-3 8-1 16,4 5-3-16,11 5-2 15,0 8 1-15,5 2-2 16,0 4 2-16,0 1-1 16,-7 5 0-16,-1 0 0 0,-12 0 1 15,-8 2-1-15,-4 0 0 16,-8-3 1-1,-8-1 0-15,-4-3 0 0,2-5-2 16,0-3 0-16,2-7 0 16,4-6 0-16,3-4 0 0,11 0 0 15,-12-14 0-15,12-3 0 16,0-6 0-16,10-7 0 16,1-1 0-16,3-7 0 0,4 6 0 15,-1-5 0-15,3 5 0 16,-5 4 0-16,0 10 0 15,-8 1 0-15,-7 17 0 0,15-7 0 16,-10 12 0-16,0 10 0 16,2 9 0-16,4 6 0 15,1 5 0-15,8 7 0 16,-1 0 0-16,9 0-6 0,12 4-77 16,4-10-3-16</inkml:trace>
  <inkml:trace contextRef="#ctx0" brushRef="#br0" timeOffset="520882.6685">19496 17179 414 0,'0'0'5'16,"0"0"3"-16,0 0 0 15,0 0 0-15,0 0 1 0,0 0 1 16,3 13 1-16,-3-3-1 16,0 3-5-16,0 3-1 15,0 4-1-15,0 5 0 16,0 0-1-16,-3 2 0 0,1 6-1 16,0-2 1-16,-3 7 0 15,0-4-1-15,0 3 2 16,-1-2-3-16,1-1 0 15,1-2 0-15,-1 4 0 16,0-12 0-16,-2-1 0 16,1-5 0-16,-1-9 0 0,7-9 0 15,-10 0 0-15,5-9 0 16,3-9 0-16,2-24 0 16,0-26 0-16,5-6 0 0,7-4 0 15,3-5 0-15,4 9 0 16,7 12 0-16,-4 17 0 15,6 23 0-15,-1 8 0 16,-5 9 0-16,3 5 0 0,-3 12 0 16,-1 10 0-16,-14-9 0 15,-2 5 0-15,-1-2 0 16,1 4 0-16,-5 0 0 16,0 2 0-16,-5-2 0 0,-2 0 0 15,-2-2 0-15,-2-1 0 16,-1-3 0-16,-1 1 0 15,1-3 0-15,-2 2 0 16,0-5 0-16,2 2 0 16,2-2 0-16,10-9 0 15,-12 15 0-15,12-15 0 0,0 14 0 16,2-4 0-16,8 2 0 16,3 1 0-16,1 1 0 15,4 7 0-15,2-4 0 0,-3 5 0 16,3 3 0-16,2 0 0 15,1 3-8-15,-3-4-18 16,-6 3-57-16,7-5-3 0</inkml:trace>
  <inkml:trace contextRef="#ctx0" brushRef="#br0" timeOffset="521243.069">20051 17491 347 0,'0'0'5'0,"0"0"2"16,0 0 3-16,-8 0 2 16,8 0 2-16,-14 10 1 15,7-2 0-15,-4-1 1 16,1 6-4-16,1-1-2 0,1 3-3 16,0-1-1-16,4 4-2 15,-1-1 0-15,5 3 0 16,0-2-1-16,0-3 0 0,5-1 0 15,4 4 0-15,7-9 0 16,-4-2 0-16,5-1-1 16,0-6 1-16,3 0-3 15,-5-6 0-15,-4-1 0 16,1-7 0-16,-8-4 0 0,-4 1 0 16,0 3 0-16,-4-6 0 15,-8 5-6-15,-2 2-4 16,-5 0-10-16,1 4-23 15,6 1-42-15,-5 1-3 0</inkml:trace>
  <inkml:trace contextRef="#ctx0" brushRef="#br0" timeOffset="521550.4446">20429 17184 466 0,'0'0'4'0,"0"0"2"0,0 0 0 16,0 0 1-16,0 0 1 15,-5 15 0-15,0-4-2 16,-3 1-6-16,1 5 0 16,0 5 0-16,2 4 0 15,-6 1 0-15,6 4 0 0,1 1 0 16,1 3 0-16,1 0 0 15,2 2 0-15,0 0 0 16,2 0 0-16,5-2 0 16,4 0 0-16,1-3 0 15,2-7 0-15,7-1-16 0,-4-6-70 16,-2-10-4-16</inkml:trace>
  <inkml:trace contextRef="#ctx0" brushRef="#br0" timeOffset="521718.9931">20297 17469 410 0,'0'0'3'0,"0"0"2"16,0 0 2-16,0 0 1 0,0 0 1 15,8 0 1-15,1 0-1 16,4 0 0-16,2-3-5 16,5 3-11-16,-1 0-28 15,6 0-47-15,3 0-1 16</inkml:trace>
  <inkml:trace contextRef="#ctx0" brushRef="#br0" timeOffset="522182.7531">20801 17471 427 0,'0'0'7'0,"0"0"2"15,0 0 2-15,0 0 2 16,-9-5 1-16,9 5 1 0,0 0 0 15,0 0-15-15,-3-12 0 16,3 12 0-16,5-7 0 16,-5 7 0-16,16-7 0 15,-7 4 0-15,3 1 0 16,6-1 0-16,-1 3 0 16,-2 0 0-16,2 0 0 0,1 0 0 15,0 5 0-15,-4 2 0 16,-4 3 0-16,1 0 0 15,-9 3 0-15,-2-1 0 16,0 6 0-16,-11 2 0 0,-1-3 0 16,-2 0 0-16,-4 3 0 15,0-2 0-15,1-1 0 16,0 3 0-16,2-4 0 16,0-1 0-16,8 3 0 0,-1-9 0 15,8 0 0-15,0-9 0 16,15 14 0-16,3-11 0 15,4 0 0-15,2-3 0 16,4 0 0-16,-1 0 0 0,1 0 0 16,1 0 0-16,-1 0 0 15,-1-3 0-15,-6 3 0 16,-5 0-89-16,0 0-2 16</inkml:trace>
  <inkml:trace contextRef="#ctx0" brushRef="#br0" timeOffset="522534.0776">21570 17183 387 0,'0'0'8'0,"0"0"2"16,0-17 4-16,0 17 1 16,-3-14-1-16,3 14 1 0,-17-5 1 15,2 7 1-15,3 6-8 16,2 4-3-16,-3 11-6 16,-1 1 0-16,-2 9 0 15,4 5 0-15,-1 1 0 16,1 5 0-16,5 6 0 0,0-1 0 15,3 3 0-15,2 0 0 16,2 3 0 0,6-1 0-16,6-7-28 0,6 0-59 15,1-7-2-15</inkml:trace>
  <inkml:trace contextRef="#ctx0" brushRef="#br0" timeOffset="522936.1771">21920 17418 400 0,'0'0'4'0,"0"0"3"16,0 0 1-16,-9-7 1 0,1 1 1 15,-5 6 2-15,-1-2 0 16,-1 2 0-16,-6 0-3 16,2 2-3-16,-1 4-1 15,3 1-1-15,-3 2-2 0,4 1-1 16,4 0 1-16,0 2-1 15,4-2 0-15,3 2 0 16,5 2 0-16,0-2 1 16,11-3 0-16,-1-1-2 15,4-3 0-15,6-3 0 16,0-2 0-16,-3 0 0 0,6-2 0 16,-3-6 0-16,-1 3 0 15,-3-2 0-15,-2 2 0 16,-3-1 0-16,-11 6 0 0,12 0 0 15,-12 0 0-15,7 9 0 16,-5 0 0-16,-2 4 0 16,0 4 0-16,3 0 0 15,0 3 0-15,0-1-5 0,2 4-39 16,-3-3-43-16,5-5-3 16</inkml:trace>
  <inkml:trace contextRef="#ctx0" brushRef="#br0" timeOffset="523252.4443">22269 17495 428 0,'0'0'5'16,"0"0"1"-16,0 0 2 15,0 0 2-15,-11 0 1 16,11 0 1-16,-14 9-1 16,7-4 1-16,-6 5-4 0,5 0-8 15,-1 0 0-15,1 5 0 16,0-6 0-16,4 6 0 15,1-3 0-15,3 0 0 16,0 2 0-16,5-5 0 0,5 2 0 16,3-4 0-16,-1-5 0 15,5-2 0-15,0 0 0 16,-1-5 0-16,0-4 0 16,-2-3 0-16,-5-5 0 0,-2 3 0 15,-4-1 0-15,-3 0 0 16,0 3 0-16,-7 0-5 15,-1-1-43-15,-5 7-40 16,1-5-2-16</inkml:trace>
  <inkml:trace contextRef="#ctx0" brushRef="#br0" timeOffset="523540.7434">22566 17127 470 0,'0'0'4'0,"0"0"2"15,0 0 0-15,0 0 2 16,0 0 0-16,0 0 1 16,16 20-9-16,-11-10 0 15,-1 5 0-15,4 8 0 0,-3 1 0 16,5 6 0-16,-5 2 0 16,2 6 0-16,1 4 0 15,-5 2 0-15,-1 3 0 16,-2-1 0-16,0 7 0 15,-11-5 0-15,2 3 0 0,-6-2 0 16,-2 1 0 0,-4-4 0-16,2-2 0 0,-6-3-2 15,25-41-76-15,-25 30-12 16</inkml:trace>
  <inkml:trace contextRef="#ctx0" brushRef="#br0" timeOffset="523752.7289">22952 17449 500 0,'0'0'4'0,"0"0"1"16,0 0-3-16,0 0-2 15,0 0 0-15,0 0 0 16,0 0 0-16,0-7 0 15,0 7-23-15,0 0-64 16,0 0-3-16</inkml:trace>
  <inkml:trace contextRef="#ctx0" brushRef="#br0" timeOffset="524631.8576">23531 17106 336 0,'0'0'9'0,"0"0"5"15,-5-13 4-15,5 13 1 16,-9-13 0-16,9 13-1 0,-13 0 1 16,5 2 1-16,1 16-10 15,0 9-4-15,4-9-5 16,0 2 0-16,1 4-1 15,-1 3 1-15,3 6-1 0,-2-1 0 16,0 1 0-16,2-2-1 16,0-2 3-16,-3 2 0 15,3-4 0-15,0-2 1 16,-2-5-1-16,-1 0 0 16,3-10 1-16,0-10-1 0,0 0-1 15,0 0 1-15,-7-38-2 16,4-19 0-16,3-10 0 15,0-5 0-15,6-4 0 0,3 2 0 16,11 9 0-16,8 30 0 16,-2 8 0-16,8 7 0 15,0 13 0-15,-2 7 0 16,-2 9 0-16,-2 12 0 16,-11 3 0-16,-4 6 0 0,-13 8 0 15,-4-4 0-15,-10 3 0 16,4-20 0-16,-5 1 0 15,0 0 0-15,-3-2 0 16,2-1 0-16,-5-3 0 0,4 0 0 16,0 1 0-16,1-3 0 15,2 1 0-15,3-1 0 16,4 2 0-16,5-2 0 16,2 2 0-16,0 1 0 15,5-1 0-15,8 0 0 16,1 0 0-16,4 3 0 0,3 0-7 15,2 0-10-15,2 0-66 16,0 2-3-16</inkml:trace>
  <inkml:trace contextRef="#ctx0" brushRef="#br0" timeOffset="524950.5599">23922 17338 426 0,'0'0'2'0,"0"0"0"15,0 0 2-15,-8 5 1 16,8-5 0-16,-10 10 0 16,5-2 1-16,2 1 0 15,-1 1-1-15,4 4 0 0,0 3-1 16,0-5-1 0,4 2 0-16,7-2 1 0,-4 1-1 15,5-1 0-15,1-5 0 16,2 1 1-16,0-2-1 0,0-4 0 15,0-2-1-15,-3-6 0 16,-2-1 1-16,-2-6-3 16,-1-9 0-16,-7-12 0 15,-15-4-2-15,3 23-10 0,-4-2-10 16,-14-9-37-16,16 15-27 16,2-1-2-16</inkml:trace>
  <inkml:trace contextRef="#ctx0" brushRef="#br0" timeOffset="525189.9207">24285 17050 471 0,'0'0'4'0,"0"0"1"15,0 0 0-15,0 0 1 16,7 5 2-16,-7 8 0 16,0 10-4-16,-5 4-4 15,0-10 0-15,0 2 0 0,0 6 0 16,0 0 0-16,0 7 0 15,2-2 0-15,1 5 0 16,2-5 0-16,0 0 0 16,0-4 0-16,5 2 0 0,3-1 0 15,2-5 0-15,-1-2 0 16,4-6-3-16,2 0-85 16,0-7-2-16</inkml:trace>
  <inkml:trace contextRef="#ctx0" brushRef="#br0" timeOffset="525354.4819">24190 17281 451 0,'0'0'1'16,"0"0"1"-16,0 0 2 15,0 0-1-15,0 0 2 16,12 0-1-16,-1 2 1 16,3 2 0-16,4-4-2 0,-1 3-4 15,6-3-10-15,4 0-34 16,0 0-38-16,20 0-1 15</inkml:trace>
  <inkml:trace contextRef="#ctx0" brushRef="#br0" timeOffset="525801.1146">25038 16830 445 0,'0'0'3'0,"0"0"1"15,0 0 1-15,-7-7 0 16,-4 9 1-16,-3 10 1 0,-11 8 1 15,0 10 1-15,-10 12-2 16,0 16-1-16,17-29 0 16,2 8-6-16,-5 5 0 15,7 3 0-15,1-1 0 0,1 3 0 16,1 0 0-16,4 3 0 16,5-4 0-16,2 3 0 15,0-8 0-15,0 2 0 16,7-6 0-16,1 0 0 15,-1-7 0-15,5-1 0 0,-1-4-8 16,-1-5-4-16,2-8-2 16,-2-6-4-16,2 0-6 15,-12-6-6-15,15-3-37 16,-15 3-16-16</inkml:trace>
  <inkml:trace contextRef="#ctx0" brushRef="#br0" timeOffset="526768.1122">24476 17249 335 0,'0'0'9'0,"0"0"4"16,2-13 5-16,-2 13 2 15,2-9 1-15,-2 9 1 16,4-11 1-16,-4 11-1 0,0 0-8 15,0 0-5-15,0 0-4 16,9 6-5-16,-9-6 0 16,3 14 0-16,2-4 0 15,-1 2 0-15,-1 3 0 0,-1 0 0 16,2 3 0-16,-4-1 0 16,0 5 0-16,0-2 0 15,-4 0 0-15,-3 1 0 16,0 0 0-16,-3-1 0 15,0-1 0-15,0-1 0 0,0-1 0 16,0-2 0-16,0-4 0 16,1-4 0-16,-2-5 0 15,11-2 0-15,-10 0 0 16,10 0 0-16,0-17 0 0,3 5 0 16,6-9 0-16,0 9 0 15,18-27 0-15,3-5 0 16,4 3 0-16,-6 2 0 15,-2 9 0-15,-5 5 0 0,-8 8 0 16,-13 17 0-16,0 0 0 16,0 0 0-16,0 7 0 15,0 3 0-15,0 0 0 16,-4 2 0-16,2 3 0 16,-1 0 0-16,3 3 0 0,0-1 0 15,0 1 0-15,0 1 0 16,5-2 0-16,1 4 0 15,1-2 0-15,5-2 0 16,-4-2-39-16,7-3-48 16,0 2-3-16</inkml:trace>
  <inkml:trace contextRef="#ctx0" brushRef="#br0" timeOffset="527354.5483">25296 17204 421 0,'0'0'4'0,"0"0"2"16,0-15 1-16,-2 5 0 15,-6 0 2-15,-1 0-1 0,-7 0 1 16,-3 1-1-16,-8 1-2 15,-1 6-3-15,-2 2-1 16,0 2-1-16,1 6-1 16,4 4 1-16,4 2-2 0,9 3 1 15,5-3 0-15,7 1 0 16,7-3 0-16,8-2 1 16,7-5 0-16,3-3 1 0,5-2-1 15,-2-5 1-15,2-4 0 16,-3-3 1-16,-2-1 1 15,-8 0 0-15,-2 3-4 16,-5 3 0-16,-10 7 0 16,0 0 0-16,5 12 0 0,-5-1 0 15,0-2 0 1,-3 6 0-16,3 2 0 16,-2 5 0-16,0 1 0 0,-1 2 0 15,1 0 0-15,-1-1-14 16,-2 1-18-16,-5 0-53 0,10 0-2 15</inkml:trace>
  <inkml:trace contextRef="#ctx0" brushRef="#br0" timeOffset="527667.5039">25486 17276 409 0,'0'0'3'0,"0"0"1"15,0 0 2-15,0 0 2 16,-9 7 0-16,5 0 2 15,-1 7 0-15,0-2 1 0,0 5-3 16,-1 0-1-16,2 0-2 16,4 3-1-16,0-2 0 15,0 1-1-15,2-1 0 16,6 2-1-16,2-3 1 16,2-1 0-16,3-4-3 15,0-3 0-15,0-6 0 0,0-3 0 16,0-3 0-16,-3-6 0 15,-1-7 0-15,-4 2 0 16,-5-6 0-16,-2 3 0 0,0 0 0 16,-7-1-8-16,-6 0-27 15,-9 4-53-15,5-1 0 16</inkml:trace>
  <inkml:trace contextRef="#ctx0" brushRef="#br0" timeOffset="527932.226">25898 16878 482 0,'0'0'3'0,"0"0"0"0,0 0 1 16,0 0 2-16,7 12 0 16,1 8 1-16,-1 7-7 15,-2 9 0-15,2 10 0 16,-2-20 0-16,1 3 0 0,-1 9 0 15,0 2 0-15,-5 3 0 16,0 1 0-16,0 0 0 16,-8 6 0-16,-5-1 0 15,-3 4 0-15,-2-9-21 0,-5 11-68 16,-1-11-3-16</inkml:trace>
  <inkml:trace contextRef="#ctx0" brushRef="#br0" timeOffset="534864.3283">25486 17210 250 0,'0'0'6'15,"0"0"4"-15,0 0 4 16,0 0 4-16,2-3 2 16,-2 3 2-16,0 0 1 0,0 0 2 15,0 0-7-15,0 0-4 16,0 0-3-16,0 0-4 16,0 8-4-16,-2 1-1 15,-7 3-2-15,5 3 0 16,-4 0 0-16,1 0 0 15,1 5 0-15,2-2-1 0,1 1 2 16,1 1 0-16,2-1 0 16,0-2 1-16,0 4 0 0,5-6 1 15,5-1-1 1,-3 1 1-16,8-5 1 0,0-5-1 16,2-5 1-16,1 0 0 15,0 0 0-15,-1-10 0 16,-2 0 0-16,-1-4 0 0,7-11 1 15,-9-13-1-15,-10-1-1 16,-2 2 0-16,-14-1 0 16,-7 9-1-16,-1 2 1 15,0 12-3-15,4 7 0 16,2 3 0-16,-2 5 0 0,2 0 0 16,2 10 0-16,-2-2 0 15,16-8-5-15,-7 15-7 16,7-3-18-16,0 0-56 15,3 1 0-15</inkml:trace>
  <inkml:trace contextRef="#ctx0" brushRef="#br0" timeOffset="538317.6908">26517 16887 468 0,'0'11'1'0,"8"10"1"0,-1 14 0 16,2 13 1-16,0-19-1 15,-2 5 1-15,2 12-1 16,4 2 2-16,-1 9-1 0,3 8-3 16,-2 4 1-16,1 4-2 15,-1-1 2-15,2 3-1 16,-5 3 1-16,0 1 0 16,0-8-2-16,-6 9 2 15,2-6 0-15,-1 1 0 16,-5-7 0-16,0-5 1 15,0-6-1-15,-2-3 0 0,-7-12 0 16,2-1 1-16,7-41 0 16,-7 29-1-16,-3 2 0 15,0-7 0-15,0-2 0 16,10-22 1-16,0 0-2 16,-9 10 0-16,0 2 0 0,0-2 0 15,-1 4 0-15,10-14 0 16,0 0 0-16,0 0 0 15,0 0 0-15,-5 0-2 16,-1 0 1-16,2 0 1 16,1 0-2-16,-2 0 1 15,1 0-1-15,4-2-4 16,9-3-6-16,1 0-10 16,26-4-62-16,-9 3 0 15</inkml:trace>
  <inkml:trace contextRef="#ctx0" brushRef="#br0" timeOffset="539082.2304">26808 16334 315 0,'0'0'6'0,"0"0"1"15,0 0 3-15,0-12 1 16,0 12 0-16,-12-5 2 16,-6 5 1-16,-2 0 0 0,-9 0-4 15,-5 5-4-15,0 7-1 16,-3 1-1-16,2 1 0 15,-2 2-1-15,7 1-1 16,0 3 1-16,5 2-3 0,7 5 2 16,2 1-1-16,7 4 0 15,5 2 1-15,4 7 1 16,2-2-1-16,9 3 2 16,-2 2-1-16,1 7 1 0,0-5 0 15,0 3 2-15,0 6-2 16,-2 3-1-16,-8-26 0 15,2 2-1-15,1 6 1 16,-3 2-1-16,0 0 0 0,0 5-1 16,2 3 0-16,-2 4 0 15,3-3 0-15,-3 5-3 16,0-5-4-16,0 9-8 16,0-8-22-16,7 5-47 15,-5-8-1-15</inkml:trace>
  <inkml:trace contextRef="#ctx0" brushRef="#br0" timeOffset="539680.2665">27081 16451 380 0,'0'0'4'15,"0"0"0"-15,-5-6 2 16,5 6-1-16,-12 0 2 16,-1 3 1-16,-1 5 0 0,-4 5 1 15,0 4-2-15,1 3-2 16,-1 7-2-16,9 2 2 15,4 4-1-15,5-4 0 0,2 1 0 16,13-5-1-16,8-5 1 16,4-5-2-16,3-6 3 15,4-6-3-15,-4-3 1 16,3-5-1-16,-6-10 2 16,-4-4-3-16,-7-7 1 15,-7-3-1-15,-5-4 0 16,-4 0 0-16,-9 0-1 0,-9 3 0 15,-2 8-2-15,-8 4 2 16,-4 11-1-16,5 4-1 16,-6 9-2-16,6 9-3 0,5 6-4 15,2 4-9-15,8 7-20 16,14 9-44-16,1-5-3 16</inkml:trace>
  <inkml:trace contextRef="#ctx0" brushRef="#br0" timeOffset="540146.3633">27109 17080 396 0,'0'0'5'0,"0"0"2"16,0 0 2-16,-5-10 1 0,5 10 1 16,-10 0-1-16,10 0 1 0,-15 12 1 15,5 4-5-15,-1 6-2 16,7 5-2-16,1-12-2 16,1 0 0-16,2 3 0 15,0-1-1-15,2 2 1 16,5-4-1-16,4 2 0 0,-1-2 0 15,5-3 2-15,2-1-1 16,1-4 0-16,1-1 1 16,13-4 1-16,9-4 0 15,-7-19-1-15,-4-6 1 16,-7-12-1-16,-18-2 0 0,-5 0-2 16,-18 4 0-16,-10 9 0 15,-1 3 0-15,-1 13 0 16,-5 7 0-16,5 5-4 15,-2 5-3-15,12 7-5 0,-2 6-11 16,9 2-35-16,6 10-27 16,4-13-5-16</inkml:trace>
  <inkml:trace contextRef="#ctx0" brushRef="#br0" timeOffset="540549.4656">27159 17643 411 0,'0'0'3'16,"0"0"3"-16,0 0 1 16,0 0 0-16,0 0 1 15,-13 0 0-15,13 0 1 16,-10 5-1-16,10-5-2 0,-10 12-2 15,5-2-2-15,0 2 0 16,2 0 0-16,3 3 0 16,0-1-1-16,0 0 0 0,0-14-1 15,13 27 2-15,-3-12-1 16,2-3 0-16,1-5 1 16,4 1 0-16,-4-5 0 15,4-3-1-15,-2-3 2 0,0-5-1 16,-5-4 0-16,-3-5-1 15,-2 0 0-15,-2 2-2 16,-3-2 0-16,-5 2-3 0,-2 1-4 16,-6 2-5-16,-2 3-17 15,-3 6-54 1,1 3 0-16</inkml:trace>
  <inkml:trace contextRef="#ctx0" brushRef="#br0" timeOffset="540797.3495">27223 18217 419 0,'0'0'4'16,"0"0"1"-16,0 0 2 15,0 0 0-15,0 0 1 16,0 0 0-16,-2 13 1 0,-7-1-1 15,5 1-2-15,-13 29-3 16,9-16-2-16,3-3-2 16,0 3-4-16,3 0-9 15,-3 2-16-15,5-1-51 16,-3 0-2-16</inkml:trace>
  <inkml:trace contextRef="#ctx0" brushRef="#br0" timeOffset="541480.7492">27603 16233 354 0,'0'0'4'0,"0"0"1"15,0 0 2-15,0 0 1 0,0 0 2 16,13-8 1-16,-3 6 1 15,5 2 1-15,4-5-3 16,9 5-2-16,-1 0 0 0,8 7-1 16,2 9-2-16,-2 6-2 15,0 5-1-15,-5 12 1 16,-3 9-2-16,-7 8 0 16,0 12 3-16,-6 6-1 0,-5 7 2 15,0 11-1-15,-4 5 2 16,-3-44-3-16,1 7 2 15,2 3 0-15,-2 9-3 0,-1-3 0 16,3 8-2-16,0 3 0 16,0-2 0-16,0 4 0 15,-1 5 0-15,-1-3 0 16,0 6 0-16,0-6 0 16,-3 5 0-16,0-3 0 15,0 3 0-15,0-4 0 16,0-9 0-16,0-3 0 15,-3-7 0-15,0-6-2 16,-4-1 0-16,-3-9 1 0,3-8 1 16,-1-3-1-16,8-39 2 15,-12 31 0-15,0-2 0 16,-6-7 0-16,0-2 1 16,-6-2-2-16,-1-6-2 15,-7-2-1-15,-41 9-8 0,33-11-25 16,1-3-49-16,-4-5-2 15</inkml:trace>
  <inkml:trace contextRef="#ctx0" brushRef="#br0" timeOffset="549948.929">1918 14410 243 0,'0'0'2'0,"0"0"0"0,-14-2 4 15,1 2-2-15,-6 0 1 16,-1 2 0-16,-8 3-1 0,-2-3 0 16,-7 6 0-16,-6-3 0 15,-1 2 0-15,0 3 2 16,-11-3 2-16,-2 3 0 15,-1 0 1-15,-1-1 1 16,8 5 2-16,7-2-3 0,-3 0-1 16,9 1-3-16,4-1-1 15,11 5 0-15,2 1-3 16,8 5-1-16,-4-2-2 16,1 12-2-16,9 4 1 0,0 2 0 15,7 9 1-15,-4 6 0 16,4 3 1-16,-4 5-1 15,4 5 2-15,0 2 0 16,0 1 0-16,2 6 0 16,-2 3 0-16,0 0 0 0,2 3 1 15,-2 0-1-15,0-3 0 16,0 6-1-16,0-8 2 0,0 0-1 16,-2 2 0-16,-3-3 0 15,-2-4 0-15,5-2 0 16,-1-1-1-16,1-2 1 15,2 0-2-15,0-3-1 0,5-2 2 16,-5 1 0-16,0-7-1 16,2 6 1-16,0-1 1 15,-2 2-1-15,0-2 1 16,5-3 1-16,2-1-1 16,4-3-1-16,-6 1 1 15,-3-28 0-15,1 5-1 16,-1 2 0-16,-2 2 0 0,0 0 0 15,-2 7-1-15,-3-4 0 16,2 6 0-16,-4 0-1 16,1 2 2-16,-3 0-1 0,4 10 0 15,-2-7 1-15,-1 4-2 16,0-2 1-16,4 6 1 16,4-9 0-16,-8 5-2 15,8-9 1-15,0 3 0 16,0-5-1-16,0 2 2 0,0-45-1 15,5 39 1-15,0 1-1 16,0-6 1-16,0 2 0 16,3-7 0-16,-3 1 0 15,-1-9-2-15,4 3 3 16,-4 0-2-16,5-1 1 16,-5-4 0-16,-1 1-2 15,-3-20 1-15,9 26 1 16,2-5 2-16,-11-21-5 15,15 20 2-15,0 2-2 0,-15-22 3 16,0 0 0-16,10 9 1 16,2 5-2-16,35 21 1 15,-22-23 2-15,-1-5-1 16,4 6 1-16,7-2 0 16,44 15-2-16,-36-14 0 15,6-4 0-15,9-1 1 0,-3 4-1 16,-1-2 0-16,8 1 0 15,5 2-1-15,16-5-1 16,-4-2-1-16,-4 3 1 16,14-1-3-16,-5 1 2 15,8-2-1-15,1 2-2 16,-4-5 0-16,8 4 3 16,2 1 3-16,3-1-4 0,-5 3 1 15,8-2-1 1,7 2 0-16,-3-3-2 0,3-3 2 15,-2 8 1-15,-4-4-2 16,6 0 0-16,-5-4 3 16,2 4 0-16,0-2 2 15,-1-2 0-15,6 4 0 16,3-1-1-16,-3-4 2 0,0 2-2 16,3-3 1-16,-2 1 0 15,-2 0 0-15,0-1 0 16,-1 0 1-16,-3-2-1 15,5 0 1-15,1 5 0 16,-8-2 0-16,7-1 0 16,3 3 1-16,-3-2-1 15,-2-3 1-15,2 1-1 16,-2-1 1-16,5 3-2 16,-2-3 1-16,2 0 0 0,-6 0-1 15,6 0 0-15,-5 0-2 16,3 0 1-16,-2 0 0 15,2 0 2-15,7 0-3 16,-8 0 2-16,1 0 1 16,-4-3 0-16,1-1 1 15,3-1 1-15,-4 3-1 0,1-1 1 16,-2 0 0-16,-1 1 1 16,3 2-1-16,5-2 0 15,2 0 1-15,1-4-1 16,-1 4 0-16,-3-1 0 15,6 1 1-15,1-1-2 16,-3 3 0-16,6-3 0 16,0 3 2-16,-4 0-2 0,2 0 1 15,0 0-2-15,1 0 1 16,-1 0 0-16,5 0-1 16,-4 0 0-16,-7 0-1 15,8 3 1-15,-5-3-1 16,1 0 1-16,0 3-1 15,-6-1 1-15,6-2 0 16,-5 0 0-16,2 0 0 16,-2 0 0-16,5 0 0 0,-5 0-1 15,0 0 2-15,5-2-1 16,-3-1 0-16,3 0 1 16,2 2-1-16,0-2 1 15,3 1 0-15,0-1 2 16,-1 0-3-16,7 2 2 0,-4-2-1 15,2 3 1-15,6-3 1 16,-3 0 0-16,1-1-1 16,4 0 1-16,0 3-1 15,3 1 0-15,-8-3 0 16,6 1 1-16,-7-1-2 16,5 0 0-16,0 1 1 15,-3-1-2-15,4 0 2 16,3 2-1-16,-1-4 2 15,-4-1-3-15,3 5 1 0,3-5 0 16,-1 4-1-16,-2-3 1 16,-2 0 0-16,2 0-1 15,-1-2 0-15,3-1 1 16,0 1 0-16,-4 2 2 16,0 0-2-16,0-5 1 0,-3 2 0 15,1 4 0-15,-7-4 1 16,8 1-1-16,-3 2-1 15,-1-1 0-15,-2-1 0 16,4 3 0-16,-1-2-1 16,-3 2 0-16,2 4 1 15,0-3-2-15,-4 0 1 0,6 3 0 16,-6 0-1 0,3 0 0-16,-2 0 1 0,-4 0-1 15,3 3 0-15,0 0 1 16,-2-1-2-1,-5 3 2-15,-1 0-2 0,-4 0 2 16,0 2-1-16,3-2-1 16,-3-1 1-16,2 4-1 15,-9 0 1-15,4 2-3 0,0 0 1 16,-2-2 1-16,5 1-2 16,-6 1 2-16,2 0-1 15,-4 0-1-15,0-5 1 16,1 5 1-16,-4-4 1 15,2 2-2-15,1-2 2 0,-4 0 0 16,-2 0 0-16,2-1 0 16,-1-2 1-16,1 0-1 15,-5-2-2-15,-1 2 2 16,2 0-1-16,4-1 1 16,-6-2 0-16,6 4-2 15,-3-1 1-15,2 5 0 16,1-6 0-16,-4 4-2 15,2-2 2-15,-1 4-1 16,-3-6 1-16,3 6-1 16,2-1 2-16,-5-2-2 0,6-1 2 15,-1 1 0-15,-12 3 0 16,3 0-2-16,7-1 2 16,-10-1 0-16,3-5 0 15,-1 5 0-15,-2-4 0 16,2 3 0-16,1 0-2 0,-4-3 2 15,10 3 1-15,-15-2-1 16,1 2 0-16,0-3-1 16,-2 1 2-16,0 1 0 15,4-4 0-15,-5 0 2 16,1 0-2-16,-5 0 1 16,4 0 0-16,-5 0 0 15,1 0 0-15,-3 0 1 16,3 0 0-16,-6-2 0 15,1 0 2-15,-3-1-2 16,0-1 1-16,0 1 1 0,0 0 0 16,-2-2 1-16,-6 0 0 15,1-2 0-15,-3 2 0 16,-2-5 1-16,-5 3-1 16,2-3 1-16,3-3 0 15,-11 3 0-15,3-4 1 0,-4-1 0 16,-4 2 1-16,0-3-1 15,-3-5 1-15,-41 21 1 16,35-22-1-16,-1-1 0 16,-4-6-3-16,0 3 1 15,-5-3 0-15,-2-3-2 16,-7 0-1-16,2-3 0 16,-13-2 0-16,5-45-1 15,-10 38 0-15,-3-1-1 16,-2-4 0-16,-4-2 2 0,-2-2 1 15,-1-3-2-15,0-5 0 16,-3 6 0-16,-5-9 1 16,3 7 0-16,-1-7-1 15,-1-1-1-15,13 11 1 0,-29-73-1 16,1 9 2-16,4-1-1 16,0 10 0-16,5 7 0 0,1 13 0 15,11 3 0-15,-4 15-1 16,9 5 1-16,-2-1 1 15,8 0-1-15,-1 0 1 16,3-5-1-16,0 5 2 16,3-2-1-16,-1-5 1 15,3 5 0-15,0-8-1 0,3 5 1 16,2-3-1-16,-3 2 1 16,-5-4-1-16,-2 5-1 15,0-3 0-15,0 4-1 16,0 1 1-16,-5-1-2 15,-4 4 0-15,-2 0 0 0,1 0 0 16,3 2-1-16,-3 3 0 16,0-2 1-16,3 0-1 15,-6 1 1-15,3 2 0 0,3-1 1 16,0-3 0-16,4 6 0 16,1 0 0-16,-1 2 0 15,3 2 0-15,3 3 0 16,-1 0-1-16,6 5 0 0,-6 2 0 15,5 1 0-15,-2 2 0 16,3 4 0-16,-3 1 0 16,-3 5 0-16,1 0-1 15,-3-1 1-15,0 9 0 0,0-3 0 16,-5 1-1-16,-3 7 0 16,-2-1 0-16,-7 0 0 15,-3 5 0-15,-7 0-1 16,-6 0 0-16,-12 3 0 15,-4 3 1-15,-11-1 0 0,-7 2 0 16,-10 1 0-16,-5 0 1 16,-15 0 0-16,-5 1-1 15,-7 1 1-15,-11 2 0 0,-6-1 0 16,-3-2 0-16,-14 4 0 16,-8-3 0-16,-3 2 0 15,-10 3 0-15,-10-2 0 16,-5 0-1-16,-10 2 0 0,-4-3 0 15,-7 3-1-15,-6-5 0 16,-8 1-2-16,3 1 2 16,-8-5-1-16,0 1 1 15,-7 0 0-15,0-1 1 0,-3-1-1 16,1 1 0-16,-6 1 2 16,-3-1 0-16,2 2-1 15,-2 3 1-15,-1-1 0 16,-4-1 0-16,-4 3 0 15,3 2 0-15,-1 0 0 0,3 0 0 16,-3 5 0-16,6 1 0 16,-3-3 0-16,4 8 0 15,4-4 0-15,-1 4 0 0,5-2 0 16,1 1 0-16,-4 2 0 16,6-1 0-16,0 3 0 15,0 2-2-15,5 0 0 16,-1-3 0-16,1 4 0 0,0-4-1 15,7 3 1-15,-3-3-1 16,3 3 2-16,9-7 0 16,-4 2 0-16,7-2-1 15,-2 1 1-15,6 2 0 0,1-4-1 16,3 1 1 0,6-2 0-16,-1 4 0 0,7-4 0 15,1-2 1-15,2-3 0 16,2 2 0-16,5-4 0 15,4 0 0-15,-4 0 0 0,3-6 1 16,2 3 0-16,4-4 1 16,-2-1 0-16,4 1-1 15,0 2 1-15,-2-4-1 16,4 3 1-16,3-1 0 0,-6 5-1 16,0-1-1-16,6-1 1 15,-3 1-1-15,3 3 1 16,-7 0-1-16,7-2 1 0,0 2-1 15,-1 0 0-15,1 0 1 16,-2 0-1-16,2 0 0 16,-3 2 1-16,0 1-1 15,3 4-1-15,-7 5 1 0,4 0-1 16,3 0 0-16,-5 3 0 16,1 3 0-16,6-3 1 15,-5 2-1-15,-2 1 1 16,7-6 0-16,-6 5 0 15,6-1 1-15,-3 1-1 16,3-2 1-16,0-1-1 0,5 3 0 16,-5 0 1-16,5 1-1 15,-3 0 0-15,3-1 0 16,-3 0 0-16,3 3-1 0,2-3 1 16,1 0 0-16,2 1 0 15,-1 0 0-15,7-1 0 16,-7-2-1-16,8 1 1 0,1-3 0 15,-4 2-1-15,2-5 1 16,-2 1-1-16,4-4 1 16,-2-2 0-16,2-3 0 15,-3-2 0-15,5 0 0 0,-1 0 2 16,1 0-2-16,2-7 1 16,3 0 0-16,2-4-1 15,-2 1 1-15,2-3 0 16,-5 4 0-16,6-6-2 0,-1 3 1 15,3-1 1 1,-6 4 0-16,1-3 0 0,4 1-2 16,4 5 0-16,-1 0 2 15,0 6 0-15,-2 0-4 16,5 0-9-16,-3 12-25 0,-2 11-33 16,-3-1-4-16</inkml:trace>
  <inkml:trace contextRef="#ctx0" brushRef="#br0" timeOffset="557259.8064">8384 6052 114 0,'0'0'2'0,"0"0"4"15,0 0 1-15,0 0 1 0,0 0 1 16,-2-11-1-16,2 11 0 16,0 0-1-16,0 0-2 15,0 0-1-15,5-7-3 16,5 7 1-16,0 0 2 0,8 0 1 16,3 2 5-16,7 1 1 15,4-3 1-15,11 0 3 16,6-5 0-16,1 0 0 0,7-7 1 15,1 7-2 1,6-10-3-16,-2 8-1 16,5-5 0-16,-5 4-3 0,-2 4 0 15,7 1-2-15,-5 0 1 16,3 1-2-16,-2 2 0 0,-1 0-1 16,0 2 1-16,-2 1-1 15,2 0 0-15,-6 1-1 16,-1 1 0-16,0 0 0 15,-3 2 1-15,1-2-1 0,-2 0 1 16,-1 5-2-16,-3 0 1 16,1-1-1-16,-4 4 1 15,-1-2 0-15,1 1-1 16,-4-4 1-16,0 1-1 0,2-2 1 16,-4-2-1-1,4 0 1-15,-5-2 0 0,6-1-1 16,-6 1 0-16,0-3 0 15,0 2-1-15,1-2 1 16,-1 0 0-16,0 0 0 16,5 0 0-16,-4 0 0 0,4 0 0 15,-5-2 1-15,8-1-2 16,-3 1 1-16,0 2 0 16,6-5 0-16,-9 5-1 0,9-5 1 15,-4 2 0-15,-4-1-1 16,0 1 1-16,-1 1 0 0,2-5 0 15,-4 4-1-15,5-2 1 16,-8-4 0-16,2 6 1 16,1-6-1-16,0 2 0 15,0 2 0-15,-2 0 0 0,3 2 0 16,-6 3 1-16,1 0-4 16,1 0 1-16,-4 3 1 15,2-1-1-15,1 1 1 16,-6 0-1-16,3-1 1 15,-3-2-1-15,1 0 2 16,-1 0-1-16,-8 0 0 16,2 0 1-16,-5 0 0 0,0-2 0 15,-2 2 1-15,-3-6-1 16,1 4 1-16,-5-5 0 0,-7 7 0 16,18-15 0-16,-18 15-1 15,14-17 1-15,-3 7 0 16,-4 1-2-16,3-4 1 0,3 3 0 15,-4-5-1-15,1 3 1 16,-2-4-1-16,2 2 1 16,-3-3 0-16,-2-1-1 15,3-5 1-15,-3 4 0 0,-3-1-1 16,3 1 1-16,-2-6 0 16,-1 1-1-16,-2 0 0 15,0 2 0-15,0-4 0 16,0 0 0-16,-2-1 0 15,-1 2 0-15,-2 0 1 16,3 4-1-16,-3-3 1 16,-1 7 0-16,4 0 0 0,-3 4-1 15,0 1 1-15,3-3 1 16,-3 3-3-16,0 1 1 0,-1-1 0 16,2 3-1-16,-1-1 1 15,2-2-1-15,-1 1 1 16,-1 2-1-16,2 2 2 15,3 7 0-15,-10-17-1 0,10 17 1 16,-7-14 0-16,7 14 0 16,-10-12-1-16,10 12 0 15,-11-12 0-15,11 12 0 0,-14-10 0 16,4 5 0-16,-3 0-1 16,-1 0 0-16,-2 0 1 15,-3 2-1-15,-3-1 1 16,-6 1-1-16,-4 1 1 15,-3-1 0-15,-5 1-1 16,-2-1 1-16,-8 1 0 0,-2-3 0 16,-3 2-1-16,-4-2 1 15,-1 0 0-15,-4 3 0 16,-3-1 0-16,-1 3-1 16,-2 0 1-16,1-2 0 0,-6 2 0 15,1 0-1-15,-4 0 2 16,2 0-1-16,-4 0 0 15,6 0 0-15,-1 0 0 0,1 0 1 16,1 0-1-16,6-3 0 16,2-1 0-16,3 4 0 15,5-3 0-15,2 0 0 0,4-2 0 16,-2 5 1-16,5-2-2 16,-1-1 2-16,2 1-1 15,0 0 0-15,2-1 0 16,-4 1 0-16,1-1-1 15,4 3 1-15,-2-2 1 16,2-1-2-16,1 3 1 0,1-2 0 16,2 2 0-16,3 0 0 15,-3 0 0-15,3 0 0 16,-3 2 0-16,3-2 0 0,0 0 0 16,0 0 1-16,-1 0-1 15,-2 0 0-15,3 0 0 16,0 0 0-16,5 0 0 15,-4 0 0-15,4 0 0 0,0 0 0 16,2 0 0-16,0 0 0 16,0 0 0-16,-2 0 0 15,-3 0 0-15,3 3 0 0,-3-3 0 16,3 2 0-16,-3 3 0 16,3-2 0-16,2 4-1 15,0-2 1-15,3 4 0 16,0 4-1-16,2-3 1 15,-3 3 0-15,3 1 0 16,3-1 0-16,-3-1-1 16,3 1 1-16,-1-1 0 0,4 0 0 15,-1 3-1-15,2-2 1 16,1 1-2-16,2 2 2 16,3 3 0-16,2 0 0 0,5 10 1 15,2-2-1-15,0 5 1 16,3 7 1-16,3 6 0 15,7 2-2-15,5 12-11 0,-5 12-48 16,10-8-21-16</inkml:trace>
  <inkml:trace contextRef="#ctx0" brushRef="#br0" timeOffset="560532.1618">12357 5138 201 0,'0'0'3'15,"0"0"3"-15,0 0 3 16,0 0 1-16,0 0 0 0,0-10-3 16,0 10 0-16,0 0-1 15,0 0-1-15,0 8-3 16,2 6-3-16,1 6-1 16,-1 9 1-16,-2 6-1 0,3 10 5 15,-1 10-1-15,-2-1 0 16,0 5 1-16,0-2-1 15,0 5 1-15,-5-5 1 16,-4 5 0-16,-1-8-2 16,-1-4 1-16,-1 0 1 0,-3-8-3 15,3 0 2-15,0-2-1 16,-1-8 0-16,8-3-2 16,-2-6 0-16,2-3 0 0,5-8-1 15,0 5 1-15,0-7 1 16,0-10-1-16,7 12 1 0,-7-12 1 15,17 10-1-15,-4-8 2 16,1 4 0-16,4-6 1 16,3 2 1-16,5-2 1 15,4 3-1-15,10-1 0 16,2-2 0-16,6 0 0 0,1 0 0 16,13 0-1-16,0 0 0 15,4 0 0-15,1-5 0 16,2 3 1-16,6-1-1 15,1 0 0-15,4 3 1 16,2-2-2-16,-2 2 0 16,4-3 0-16,1 3-1 15,1-1 1-15,-1 1-1 0,2-3 1 16,0 3-1-16,-2 0 1 16,2 0-1-16,-3 0 0 0,-2 0 0 15,1 4-1-15,-4-1 0 16,-2-1 0-16,-3 1 0 15,1 0 0-15,-3-1 0 0,1 1 0 16,-4 1 0-16,3-4 0 16,-2 0 0-16,-3 0 0 15,2 0-1-15,-4 0 1 16,-1 0 0-16,-2 0 0 16,-2 0-1-16,-7-4 1 0,-1 1 0 15,-5 1 0-15,3-4 0 16,-6 4 0-16,-1-2 0 15,-4-2 0-15,-2 4 0 16,-1-3 1-16,-6 3-2 0,2-1 0 16,-8 1 1-16,-1-1-1 15,-3 1 1-15,-1 2-1 16,-1 0 1-16,-2-3-1 16,-2 3 0-16,1 0 0 0,-2-2 1 15,-1 2-1-15,1 0 0 16,-4 0 0-16,3 0 0 0,1 0 0 15,-1 0 0-15,1 0 1 16,2 0-1-16,-2 0 0 16,1 2 0-16,4 1 0 15,-1-1 0-15,3 3 1 16,-3-2-1-16,3 1 0 0,0 1 0 16,3-2 1-16,1 0-1 15,-1-3 1-15,2 0-1 16,2 0 0-16,-4 0 1 15,3-3-1-15,2-2 1 16,1-2-1-16,-1 2 0 0,-1 0 1 16,3-3-1-16,-2 1 1 15,-1 0-1-15,1 0 1 16,-3 1-1-16,-4-1 1 16,2 0 1-16,-3-2-1 0,-3 0 0 15,-2 1 0-15,0 1 0 16,-2-1 1-16,-1 1-1 0,-3-3-1 15,2 3 1-15,-1 0 0 16,-1-5 0-16,-1-1 0 16,0-3 0-16,-3 2-1 15,-1-6 1-15,1-2 0 0,-1-5-1 16,-2-3 0-16,0-2-1 16,-2-3 1-16,3-1 0 15,-3 5 0-15,0-4 0 16,0 3 0-16,0 5 0 15,0 0 0-15,0 3 1 16,0-2-1-16,-3 6 0 0,3 0 0 16,-2 3 1-16,0-3-1 15,2 5 0-15,-4-3 0 16,4 4-1-16,-2 4 1 16,2 0 0-16,0 10 0 0,-3-17 1 15,3 17-2-15,-7-8 2 16,7 8-1-16,0 0 1 0,-7-7-1 15,7 7 0-15,-11-5 1 16,11 5-2-16,-12-2 1 16,12 2 0-16,-14-2 0 0,3 2 0 15,-1-3 0-15,-3 1 1 16,0-1-1-16,-2 0 0 16,0 0 0-16,-6 1 0 15,0 1-1-15,-2-5 2 16,-2 3-1-16,-5 1-1 15,-1-4 1-15,-1 5 0 16,-3-5 0-16,-5 4 0 16,1-1 0-16,-3-1 0 0,-1 1 1 15,1 1-1-15,-2-3 0 16,0 2 0-16,0 1 0 0,0-3 0 16,-2 0 0-16,4 0 0 15,-4 0 0-15,1 1 0 16,0-4 0-16,-3 3 0 0,-2-2 0 15,4-2-1-15,-4 2 1 16,3 0 0-16,-4 0 0 16,3-1 0-16,4 0 0 15,-4 1-1-15,5 2 1 0,-2 0 0 16,2 0 0-16,-2 1 0 16,0 1 0-16,2 1 0 15,0-1 0-15,0 3 0 16,1-3 1-16,-1 3-1 15,3-1 0-15,2 1 0 0,0-3 0 16,0 1 0-16,3-1 0 16,-3 0 0-16,0 1 0 15,3-1 0-15,-6 3 0 16,4-2 0-16,0 0 0 0,-1-4 0 16,-3 6 0-16,4-3 0 15,-4 1 0-15,1 1 0 16,3-4 0-16,-2 1-1 0,-1 4 1 15,0-2 0-15,-1 2 0 16,2 0-1-16,-5 2 1 16,2 2 0-16,-4 1-1 15,4-2 1-15,-1 3 0 0,3-1 0 16,-2 0 0-16,3-3 0 16,-3 1 0-16,7 2 0 15,-1-2 0-15,-2-3 1 16,6 1-1-16,-6 2 0 15,2 0 0-15,-1-1 0 16,-1-2 0-16,-5 3 0 16,3-1 0-16,-1 0 0 0,-1 1 0 15,0-1 0-15,-2 3 0 16,2 0 0-16,1 0 0 16,-1 0 0-16,-1 0 0 0,0 0 0 15,0-1 0-15,-2 2 0 16,0-4 0-16,-8 3 1 0,6-1-1 15,-4-1 0-15,-2 3 0 16,3-1-1-16,0 2-3 16,5 4-18-16,19 1-58 15,-13-5-1-15</inkml:trace>
  <inkml:trace contextRef="#ctx0" brushRef="#br0" timeOffset="605034.5234">18649 12966 256 0,'0'0'3'16,"0"0"5"-16,0 0 5 16,0 14 4-16,2-4 2 0,4 5 5 15,-1 8 1-15,4 2 2 16,3 4-2-16,-1 1-4 16,3 2-6-16,2-2-2 15,6-3-2-15,2-15 0 0,14-12-2 16,16-24 0-16,31-33-4 15,69-37-5-15,13-40 0 16,59-37 0-16,72-41 0 16,75-28 0-16,77-22-61 0,58-6-29 15</inkml:trace>
  <inkml:trace contextRef="#ctx0" brushRef="#br0" timeOffset="610807.8583">27290 5549 84 0,'0'0'5'0,"0"0"1"16,0 0 3-16,0 0 0 15,0 0 0-15,0 0 0 0,0 0 3 16,0 0 0-16,0 0-4 16,0 0 1-16,0 0 1 15,0 0 3-15,0 0 2 16,0 0 0-16,0 0 4 15,0 0 2-15,0 0 0 0,10 0 0 16,5-3-1-16,4 2-4 16,9-5-1-16,10 1-2 15,6-1-3-15,13-1-1 16,8 5-4-16,4-6 0 0,6 4-2 16,2 1 0-16,5 0-1 15,0 1 0-15,-3 2-1 16,-3 0 1-16,-10 0-1 0,-1 0 0 15,-8 2 1-15,-4 1-1 16,-11 0 1-16,-8-1 0 16,-4 0-1-16,-7 0 1 15,-5 1 0-15,-6-3 1 0,-12 0 0 16,15 3 2-16,-15-3-1 16,0 0 1-16,0 0 1 15,0 0 0-15,0 0-1 16,0 0-1-16,0 0 0 15,0 0-2-15,0 0 0 0,0 0-1 16,0 0-1-16,0 0-1 16,0 0-1-16,0 0-3 15,0 0-7-15,0 0-7 16,0 0-15-16,0 12-39 0,0-12-11 16</inkml:trace>
  <inkml:trace contextRef="#ctx0" brushRef="#br0" timeOffset="611784.8206">27538 5611 207 0,'0'0'2'0,"0"0"-2"0,0 0 0 15,0 0 0 1,0 0 0-16,16-8 1 0,-7 8 0 16,7-5 1-16,6 5 1 15,0-2 2-15,10-1 1 16,3 1 0-16,2-1 1 16,4 1 2-16,0 0-1 0,7-4 2 15,-4 4 1-15,9-3-2 16,2 3 2-16,-1-3-2 0,5 2 0 15,-1 1 1-15,-1 0-3 16,-2-1-1-16,2 3-2 16,-7 0-1-16,-6 0 0 15,-2 0-1-15,-1 0 0 16,-9 0-1-16,-4 0 1 0,-3 3 1 16,-11-3 1-16,-4 0 4 15,0 0-1-15,-10 0 2 16,0 0-1-16,0 0 1 15,0 0-1-15,0 0-1 0,0 0-3 16,0 0-2-16,0 0-8 16,0 0-10-16,0 17-49 15,0-17-11-15</inkml:trace>
  <inkml:trace contextRef="#ctx0" brushRef="#br0" timeOffset="617780.9833">2677 6163 196 0,'0'0'1'0,"0"0"-1"0,0 0 3 16,13-6-1-16,3 5 0 0,5 1 1 15,6-2 2 1,13-1-1-16,2 3 3 16,15-3-1-16,7 3 0 0,7 0 1 15,3 0 0-15,8 0 0 16,3-3 3-16,7-1-2 0,5 1 2 15,-1-2 2-15,-1 0-2 16,-1-2 0-16,0 4 1 16,-2 1-1-16,-5-1-1 15,-4 3-2-15,-6-2 0 0,-7 2-1 16,-3 0 0-16,-8-2-1 16,-2-1-1-16,-10 1 2 15,-2-1-3-15,-12 1 1 0,-3-1-1 16,-10 1 1-16,-3-1-1 15,-7 3-1-15,-10 0 0 16,10-2-1-16,-10 2-2 16,0 0-17-16,14 10-55 15,-14-10-3-15</inkml:trace>
  <inkml:trace contextRef="#ctx0" brushRef="#br0" timeOffset="635778.0989">9491 17212 167 0,'0'0'7'0,"0"0"4"16,0 0 2-16,0 0 2 0,0 0 1 15,0 0-1-15,0 4-1 16,0-4-1-16,0 0-4 16,0 0-3-16,0 13-3 15,0-13 0-15,0 17-2 0,-2-7 2 16,2 3 1-16,-4-1 0 16,4 8 0-16,-2-2-1 15,2 1 1-15,0 4-1 16,0 1 1-16,0 3-1 0,0 1 1 15,0 1-1-15,6 3 0 16,-1 3 0 0,2-3 0-16,2 1 0 0,-9-33-2 15,16 32 0-15,-2 2 0 16,4-2 0-16,-1 6 0 16,8-9 0-16,-2 6 0 0,4 0 0 15,-2-3 2-15,10 2-1 16,-3-3 1-16,5 1 0 15,43 26 0-15,-36-27 1 16,4-4-1-16,1 0-1 16,1-2 0-16,0 0 0 15,5 0 0-15,-1-6 1 0,6 7-2 16,-1-6 0 0,3-1 1-16,3-2 0 15,0 3 0-15,0-5 0 0,2 1 1 16,0-2 0-16,2 3 0 15,1-4-1-15,0-1 1 16,1 0-1-16,2-3 0 16,1 5-1-16,1-4 0 15,-1-1 0-15,4-4-1 0,-4 1 1 16,4-2 0-16,1 1-1 16,0 0 1-16,0-2 0 15,4 1-1-15,-1-4 1 16,3 3 0-16,-1-3-1 15,0 0 1-15,3-4 0 16,3 1 0-16,0-2-1 0,1 0 1 16,4 0 0-16,-3-3 0 15,2 2 0-15,4-2-1 16,-4-2 1-16,3-1-1 16,-3 2 1-16,3-2 0 15,2-1-1-15,-1 2 1 16,1-2-1-16,-2 0 1 15,-3 3-1-15,3-5 1 16,3 2-1-16,-8 2 0 0,5-3 0 16,-3 4 0-16,-2-4 1 15,3 4-1-15,-1 1 1 16,-5-2-1-16,1 3 2 16,-3 0-2-16,-2 1 0 15,-4 1 0-15,-1 3 0 0,-5 2 0 16,-3 0 0-16,-3 0 0 15,-4 4-2-15,-8 5 2 16,-2-2-1-16,-5 0 1 16,-1 6-1-16,-8-3 1 15,-41-10-1-15,37 12 1 16,-3 0 0-16,-6 3-1 16,-1-3 1-16,-8 6-1 15,4-3 1-15,-23-15-1 16,20 20 1-16,-3 2 0 0,-17-22-1 15,0 0 1-15,8 10 1 16,0-1 0-16,-1-1 0 16,0 4 0-16,-7-12 1 15,0 0-1-15,0 0 1 16,0 0 0-16,0 0-1 0,0 0 0 16,0 0 0-16,2 0-1 15,4 0 0-15,-1 0 1 16,2 0-2-16,23-12 1 15,-20 2 0-15,3-3 0 16,26-23 0-16,-9 9-1 16,-7 9 1-16,2 1 0 0,5-6 0 15,-1 4-1 1,6-5 1-16,-3 5 0 16,8 2 0-16,42-25 0 0,-38 22 0 15,2 5 0-15,-2-2 0 16,4 2 0-16,-2 3 0 15,4 2 0-15,3 0-1 16,-2 0 0-16,2 3 1 16,-1 4 0-16,1-2-1 0,1 3 1 15,1-2 0-15,-1 4 0 16,4 0 0-16,-1 0 0 16,0 4 0-16,1 1 0 15,0 0 0-15,5-1 0 16,-4 2 0-16,4-1 0 0,2-1 0 15,-1 1 0-15,1 3 0 16,-1-1 0-16,3-4 0 16,0 4 0-16,3-2 0 15,2-1 0-15,-3-1-2 16,4 2 2-16,1-2 0 16,1 1 0-16,-1 1 0 15,4-2-1-15,-4 0 1 16,6 0 0-16,-1-3 0 15,1 2 0-15,2-1 0 0,-3-1 0 16,4 4 0-16,-1-4 0 16,-1 0 1-16,2 0-1 15,-1 2 0-15,3-2 0 16,-2 0 0-16,0 0 2 16,-1 0-2-16,0 0 0 0,0 0 0 15,0 0 0-15,-2 0 0 16,1 0 0-16,-1 0 0 15,2 0 0-15,-3 0 0 16,1 0 0-16,3 0 0 16,-2 0 0-16,-1-2 0 15,-1 2 0-15,1 0 0 0,2-4 0 16,-3 4 0 0,3-1 0-16,-2-1 0 0,-1 2 0 15,4-3 0-15,1 3 0 16,-5-3 0-16,6 0 0 15,-3-2 0-15,1 3 0 16,-2 0 0-16,1-1 0 16,1 1 0-16,-4-1 0 15,3 0 0-15,0 3 0 0,-3-1 0 16,1-2 0-16,0 0 1 16,-1 3-1-16,-1 0 0 15,0-2 1-15,2 2-1 16,-5 0 1-16,4 0-1 15,-3 0 0-15,0 0-1 16,-1 0 2-16,-1 0-1 0,-2-3-1 16,1 3 1-16,-2-2 0 15,-1 0 0-15,2 2 0 16,-5-3 0-16,5 1 0 16,-2-1 0-16,-3 1-1 15,-2-1 1-15,2 1 0 16,1-1 0-16,-4 1 1 15,1-1-1-15,-3-1 1 16,2 4-1-16,-2-3 0 0,-2 1 1 16,0-1-1-16,-3 0 0 15,0 3 0-15,-3 0 0 16,-1-1 0-16,-1 1 0 16,-2-3 0-16,2 3 0 15,-5 0 0-15,0 0-1 0,1 0 2 16,-6 0-2-16,3 0 2 15,-1 0-2-15,-3 0 1 16,1 3 0-16,-5-3 1 16,-37 0-1-16,37 0 0 15,3 0 0-15,-5 0 0 16,2 0 0-16,-2-3 0 16,-3 0 1-16,0-2-1 0,4-1 0 15,-6 2 1-15,-1-1-1 16,4-3 1-1,-4-1-1-15,28-14 2 0,-27 11 0 16,-1 0-1-16,-1-5 1 16,-1-1-1-16,1-2 1 0,-1 3 0 15,1-5 0-15,-3-1-2 16,0 1 1-16,-4 2 0 16,4-7 0-16,-4 5 1 15,-5 0 1-15,5 1-1 0,-7-1 0 16,-1 3 1-16,-3 1-1 15,0-2-1-15,0 5-4 16,-3 3-7-16,-4 2-25 16,-1 0-46-16,-2 10-2 0</inkml:trace>
  <inkml:trace contextRef="#ctx0" brushRef="#br0" timeOffset="636832.127">17831 18473 292 0,'0'0'8'0,"0"0"3"15,0 0 4-15,0 0 0 16,0 0 1-16,0 0 1 16,0 0-1-16,0 0 0 0,0 0-8 15,0 0-2-15,0 0-4 16,0 4-1-16,0 2-1 15,0 1-1-15,0 51 1 16,-3-32-1-16,1-6 0 16,-1 2-1-16,-4 0 0 15,5 4-1-15,-1-5-2 16,1 4-4-16,-4 0-11 16,4 2-12-16,2-2-30 0,-3 0-16 15</inkml:trace>
  <inkml:trace contextRef="#ctx0" brushRef="#br0" timeOffset="637228.9082">17589 18395 215 0,'0'0'6'16,"0"0"3"-16,0 0 3 15,0 0 3-15,0 0 2 16,0 0 4-16,0 0 0 16,0 0 1-16,0 0-4 0,6-2-1 15,-1 0-2 1,57-20-4-16,-32 9-3 0,-3 6-1 15,-1-2-3-15,3 1-1 16,0-1 0-16,1 0-2 16,3-1-1-16,-9 3 1 15,6-1-1-15,-2 3 0 16,-1 0 0-16,-7 5 1 0,0-2-2 16,-20 2-3-16,0 0-7 15,10 0-14-15,0 5-44 16,-1 0-7-16</inkml:trace>
  <inkml:trace contextRef="#ctx0" brushRef="#br0" timeOffset="637912.7496">18127 18688 339 0,'0'0'7'0,"0"0"2"0,0 0 2 15,0 0 3-15,0 0 0 16,0 0-1-16,0-7 1 15,0-2-1-15,2-2-5 16,-2-2-4-16,0 13-2 16,0 0-1-16,5-10-1 0,1 0-1 15,-4 2 1-15,3-4-1 16,-5 12 0-16,0 0 0 16,0 0 1-16,0 0-2 15,2 3 1-15,1 2 1 16,-1-1-3-16,8 49 2 0,-10-28-1 15,0-25-1-15,-10 25 1 16,3 2 1-16,7-27 0 16,-11 20 0-16,-1 5 1 15,12-25 1-15,0 0 0 16,0 0 1-16,0 0 0 16,0 0 0-16,0 0 0 15,0 0-1-15,0 4 0 16,5-1 0-16,0 0 0 15,45 11-3-15,-25-14-2 16,-25 0-4-16,25-7-12 0,-1 0-31 16,-24 7-26-16,0 0-5 15</inkml:trace>
  <inkml:trace contextRef="#ctx0" brushRef="#br0" timeOffset="638563.0702">18306 18289 329 0,'0'0'7'16,"0"0"3"-16,0 0 2 16,0 0 1-16,0 0 1 15,0 0-1-15,0 0 1 0,0 0 0 16,0 0-7-16,0 0-2 15,0-5-3-15,0 0 0 16,0 0-2-16,0 0 1 16,2 1-1-16,-2-1-1 15,16-13 0-15,-7 11 1 16,1 2 0-16,-2-6 0 0,-8 11 0 16,0 0 0-1,0 0 1-15,0 0 0 0,5 0-1 16,-3 6 0-1,1-1 0-15,-1 0-1 0,16 32 1 16,-18-25 0-16,-3 1-1 16,-2 22 1-16,2-18 0 15,3-17 0-15,0 0 0 16,0 0 1-16,3 12-2 0,5-1 2 16,-3 0-1-16,2 1 0 15,3-6 0-15,3 1 1 16,-4-3-1-16,3 7 2 15,-12-11-1-15,0 0 0 16,8 13 0-16,2-4 0 16,-3 4-1-16,4-1 1 15,-19-2-2-15,-2 0-7 0,-2 2-27 16,-26 20-43 0,11-14-1-16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7:00:56.4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3318 5266 123 0,'0'0'4'0,"0"0"2"16,0 0 1-16,0-7 1 0,0 7 1 16,0 0 3-16,13-10 0 15,-3 7 1-15,2 3-2 16,5 0-1-16,1 0-1 16,6-1 0-16,1 1 1 0,5 0 1 15,2 0 0-15,9 0-1 16,-4 0-1-16,10 0 0 15,0 0 0-15,6-3-2 16,1 0-1-16,1 1 0 16,2-3-3-16,-2 2 1 15,4-1 0-15,-4-2-1 0,-3 1 0 16,5 4-1-16,-2-3 0 16,-3 4 0-16,1 0 0 15,1 0-1-15,1 0 1 0,-5 0-1 16,5 0 0-16,-4 4 1 15,2-4-1-15,-3 1 1 16,-1-1-1-16,1 2 0 0,-2 1-1 16,-2 0 1-16,2-3 0 15,-4 0 0-15,1 0-1 16,-5 0 1-16,2 0 0 16,-4 0 1-16,-3 0-2 0,-3 0 0 15,-5 0 1-15,8-3 1 16,-8 3-2-16,1-3 1 15,2 3-1-15,-1 0 1 16,0 0-1-16,1 0 1 16,-2 0-1-16,1 3 0 15,4 0 1-15,-3-3-1 0,2 5 0 16,-2-5 0-16,3 2 0 16,-3 1 1-16,2-3-1 15,-2 2 1-15,-4-2 0 16,4 3-1-16,-2-3 1 0,1 0 0 15,-1 0 0-15,-1 0 0 16,1 0-1-16,-3 0 1 0,-3 0 0 16,0 0-1-16,-2 2 2 15,-2-2-2-15,-6 0 0 16,0 3 1-16,-12-3-1 16,16 4 0-16,-16-4-3 0,7 3-3 15,-7-3-12-15,0 0-28 16,0 0-26-16,5 10-4 15</inkml:trace>
  <inkml:trace contextRef="#ctx0" brushRef="#br0" timeOffset="652.0011">3579 5237 88 0,'10'0'7'0,"5"0"5"16,18 0 3-16,11 0 4 15,13 0 4-15,16-3 1 16,21 1 1-16,8-3 1 15,10-3-7-15,12 2-3 16,3-3-4-16,-3 1-3 0,10 1-3 16,3 0-3-16,-8 0 0 15,3-1-1-15,-12 3 0 16,-11 3-1-16,-8 2 0 0,-5 0-1 16,-25 0 0-16,-13 2 0 15,-14 3-1-15,-10 0 1 16,-11 2 1-16,-7-2-1 0,-16-5 1 15,9 11-8-15,-9-11-32 16,0 14-26-16,0-14-3 16</inkml:trace>
  <inkml:trace contextRef="#ctx0" brushRef="#br1" timeOffset="122047.7263">25038 13080 401 0,'0'0'7'0,"0"0"3"0,0 0 2 16,0 0 2-16,2-10 0 16,-2 10 0-16,0 0 1 15,-7-5 0-15,-3 5-6 16,-3 5-9-16,0 5 0 0,-3 4 0 15,6 4 0-15,-3 2 0 16,8 2 0-16,5-2 0 16,3 2 0-16,10-8 0 15,3 1 0-15,9-10 0 0,3 1 0 16,-1-6 0-16,1-6 0 16,-4-6 0-16,-1-5 0 15,-10-3 0-15,-9-4 0 16,-4-1 0-16,-10 2 0 0,-12 3 0 15,-3 1 0-15,-5 8 0 16,0 5 0-16,5 6 0 16,-2 29-58-16,12-19-30 0</inkml:trace>
  <inkml:trace contextRef="#ctx0" brushRef="#br1" timeOffset="141006.1886">3269 5869 187 0,'0'0'10'0,"0"0"5"16,-13 0 4-16,13 0 4 15,-12 2 1-15,12-2 0 0,-13 3 1 16,13-3-2-16,-7 2-5 16,7-2-3-16,0 10-2 15,7-5-2-15,11 0-1 16,7-1 1-16,4 1 1 0,16-2 0 15,5-3 0-15,7 0-2 16,10 0-3-16,5-3-1 16,-2-2-1-16,4 5-1 15,-5 0 0-15,4 0-1 16,-3 0-2-16,-6 0 0 0,-4 5 1 16,-5 0-1-16,-5 1 0 15,-6-5 1-15,-9 5-2 16,-6-4 0-16,-6 2 0 15,-8-1 0-15,-7 0 0 0,-8-3 0 16,0 0 0-16,0 0 0 16,0 0 0-16,-5-7 0 15,-6-1 0-15,-3 4 0 0,-2-4 0 16,-5 0-5-16,-2 6-6 16,-4-3-5-16,-3 5-5 15,-2 0-9-15,-3 0-11 16,-5 3-14-16,-5 1-10 15,6 9-15-15</inkml:trace>
  <inkml:trace contextRef="#ctx0" brushRef="#br1" timeOffset="141107.1447">3428 5980 196 0,'0'0'4'0,"0"0"-2"16,0-5-6-16,0 5-45 15,20 5-5-15</inkml:trace>
  <inkml:trace contextRef="#ctx0" brushRef="#br1" timeOffset="148678.4816">6488 8346 347 0,'0'0'8'0,"0"0"3"15,0-10 3-15,0 10 2 16,-2-8-1-16,2 8-1 16,0 0 0-16,0 0 1 15,-3 8-8-15,0 12-2 0,3 9-4 16,0 6-1-16,-3 10 0 16,1 1 1-16,2 4 0 15,-2 2 0-15,2-4-1 0,0-4 0 16,0-10 1-16,0-3-1 15,0-9 1-15,0-3 1 16,0-9 2-16,0-10 0 16,0 0 0-16,0 0 0 15,0 0 0-15,-12-20 0 0,4-7-1 16,-2-8 0-16,3-9-1 16,-1-8-1-16,-2-5-1 15,5-5 0-15,5 0 1 16,0 5 0-16,8 1-1 0,2 6 2 15,4 11-4-15,4 3 1 16,7 9 1-16,5 2-1 16,5 10 0-16,2 3 0 15,4 7-1-15,5 5 2 0,-9 8-1 16,0 9 1-16,-5 0 0 16,-7 9 0-16,-7 0 2 15,-13 6-1-15,-8-5 1 16,-9 3 0-16,-10-4 0 15,-8-2-2-15,-7-4 0 0,-8-3 0 16,7-5 0-16,-1-2 0 16,7-2 0-16,4-4 0 0,10-1 0 15,6 3 0-15,12-6 0 16,0 19 0-16,8-4 0 16,9 2-2-16,5 7 0 15,6 5 1-15,4 3 0 0,0-1 0 16,0 1 1-16,1 1 0 15,-4-1 1-15,-6-2-1 16,2 0 0-16,-8-6-3 16,1 1-7-16,-9-8-17 15,-9 0-54-15,9-3-4 0</inkml:trace>
  <inkml:trace contextRef="#ctx0" brushRef="#br1" timeOffset="149010.095">6968 8661 399 0,'0'0'3'15,"0"0"2"-15,-6 4 0 16,4 4 1-16,-3 4 1 0,0 0-1 16,0 6 2-16,3-1-1 15,0 0-2-15,2 1-1 16,4-3-1-16,8-5 1 0,4-1 0 15,9-6 0-15,-1-3 0 16,3-7 0-16,1-4 0 16,-1-3 0-16,-2-5-1 15,-4-5 0-15,-9 2 0 0,-10 0-1 16,-4 2-1-16,-10 7 0 16,-11 1 0-16,-2 4-2 15,0 4-1-15,-3 4-3 16,3 0-7-16,6 7-14 0,4 13-48 15,15-20-9-15</inkml:trace>
  <inkml:trace contextRef="#ctx0" brushRef="#br1" timeOffset="149256.0627">7288 8358 468 0,'0'0'4'0,"0"0"2"16,0 0-1-16,0 0 0 0,3 7 1 15,-3 6 0-15,0 12-1 16,0 4 1-16,-5 7-6 16,2 7 0-16,1 7 0 15,2 2 0-15,0 0 0 16,0 0 0-16,0-7 0 0,7-6 0 16,3-9 0-16,5-3 0 15,0-7 0-15,5-8 0 16,-2-6-12-16,6-16-58 15,-4 2-15-15</inkml:trace>
  <inkml:trace contextRef="#ctx0" brushRef="#br1" timeOffset="149409.8514">7226 8710 383 0,'0'0'7'0,"0"0"2"0,-10-5 1 15,10 5 0-15,0 0 0 16,0 0 0-16,0-10 0 15,8 5 1-15,17 3-11 16,0-4-22-16,12 2-57 0,7 1 1 16</inkml:trace>
  <inkml:trace contextRef="#ctx0" brushRef="#br1" timeOffset="150291.4829">7527 8754 346 0,'0'0'7'16,"0"0"5"-16,0 0 1 0,-7-12 4 15,7 12-1-15,0-13 2 16,0 13 1-16,2-14 0 16,8 9-6-16,-1 0-4 15,7 2-4-15,4 3 0 0,2 0-2 16,0 8-1-16,1 6-1 15,0-2 0-15,-4 11 0 16,-6-3 0-16,-6 5 0 16,-5 2 1-16,-2-1-2 0,-9-2 0 15,-4-2 0-15,-4-2 0 16,-1-6 0-16,4-2 0 16,-2-4 0-16,7-8 0 0,9 0 0 15,-9-13 0-15,9-3 0 16,6-4 0-16,4-10 0 15,2 3 0-15,6 0 0 16,0-3 0-16,1 6 0 0,-6 3 0 16,-1 7 0-16,-3 3 0 15,-9 11 0-15,11 0 0 16,-11 11 0-16,2 1 0 16,1 8 0-16,-3-1 0 15,2 9 0-15,1-3 0 16,4-1 0-16,-2-4 0 0,5 0 0 15,2-5 0-15,4-5 0 16,3-6 0-16,8-1-9 16,-2-3-74-16,3-12-3 0</inkml:trace>
  <inkml:trace contextRef="#ctx0" brushRef="#br1" timeOffset="150575.8929">8218 8249 445 0,'0'0'4'0,"0"0"3"16,0 0-1-16,0 0 0 16,0 0 3-16,-5 20 0 15,-3 7 1-15,-1 15 0 16,-9 8-5-16,3 15-5 0,-2 6 0 15,0 11 0-15,-1 5 0 16,6-3 0-16,5-4 0 16,7-9 0-16,2-6 0 15,8-9 0-15,10-14 0 0,-1-15-16 16,16-5-69-16,-3-14-3 16</inkml:trace>
  <inkml:trace contextRef="#ctx0" brushRef="#br1" timeOffset="150973.1868">8437 8546 391 0,'0'0'5'15,"0"0"2"-15,0 0 0 16,0 0 3-16,-3 12 1 15,1 4 0-15,-3 1 2 0,-3 7-1 16,1 6-4-16,-3 6-1 16,3 0-2-16,-1 3-2 15,3-3 0-15,5-2-1 0,0-3 0 16,10-10 0-16,3-6 0 16,7-7 0-16,1-8 1 15,2-5 0-15,2-10-1 16,0-3-2-16,-6-6 0 0,-3-1 0 15,-4-3 0-15,-10 7 0 16,-2-2 0-16,-12 8 0 16,-6 5 0-16,-3 3 0 15,-4 7 0-15,2 5 0 0,3 2 0 16,3 6-3-16,-1 5-39 16,13-4-43-16,5-4-1 15</inkml:trace>
  <inkml:trace contextRef="#ctx0" brushRef="#br1" timeOffset="151258.227">8777 8682 438 0,'0'0'2'16,"0"0"2"-16,-7 0 1 0,-3 8 1 16,0 2-1-16,0 7 1 15,-2 1 0-15,-1 3 0 16,3 5-3-16,3-2 0 0,4 1-2 15,3-3 1-15,10-4 0 16,2-8-1-16,6-2 1 16,4-8 0-16,3-3 0 15,2-7 1-15,-2-6 0 16,-4-4 0-16,-4-1-1 0,-4-4 0 16,-11 3 0-16,-2-1-2 15,-13 3 0-15,-6 6 0 16,-2 4-3-16,-6-2-11 15,0-6-60-15,4 18-10 16</inkml:trace>
  <inkml:trace contextRef="#ctx0" brushRef="#br1" timeOffset="151424.7849">8822 8482 484 0,'0'0'1'15,"0"0"1"-15,0 0-2 16,0 0 1-16,0 0-5 0,10-8-36 16,-3 8-39-16,6-4-1 15</inkml:trace>
  <inkml:trace contextRef="#ctx0" brushRef="#br1" timeOffset="151690.0674">8998 8142 499 0,'0'0'2'16,"0"0"1"-16,0 0-1 0,0 0 0 15,0 0 1-15,13 15-3 16,2 5 0-16,2 5 0 16,8 9 0-16,3 9 0 15,4 10 0-15,0 8 0 0,-2 8 0 16,-5 0 0-16,-8 3 0 15,-10 6 0-15,-7-5 0 16,-9 4 0-16,-19-2 0 16,-11-3 0-16,-14-6 0 0,-4 4 0 15,-12-7-65-15,2-5-23 16</inkml:trace>
  <inkml:trace contextRef="#ctx0" brushRef="#br1" timeOffset="173804.9619">5847 5338 236 0,'0'0'6'0,"0"0"2"15,0 0 0-15,0 0 4 0,0-7 0 16,0 7 1-16,0 0-1 16,0 0 2-16,0 0-4 15,14 0-2-15,-4 0-2 16,0 0 0-16,7 3 0 0,4-1-1 16,4 3 2-16,2-3-1 15,3 1 2-15,2 0-2 16,0-2 0-16,5 2 1 15,-4 0-1-15,4-3 0 16,1 0-1-16,-1 0-1 16,2 0 0-16,1-3 0 0,0 3-2 15,0-3 1-15,-1 3-1 16,2 0-1-16,0 0 0 16,1 0 1-16,1 0-1 15,2 0 1-15,-5 0-1 0,7 0 1 16,0 0-1-16,-2 0 1 15,2-4 0-15,2 1-1 0,-1 1 1 16,2-3-1-16,2 0 0 16,-2 0-1-16,0 2 0 15,-4-2 1-15,5 4-1 16,-7 1 0-16,1-4 1 0,-3 4-1 16,1 0 0-16,-1 4 0 15,-3-3 1-15,2 4-1 16,-4-2 0-16,2 2 0 15,-2-2 1-15,4-1-1 16,-4 0 1-16,5 1-1 16,0-1 0-16,-2-2 1 0,2 0-1 15,3 0 1-15,2 0-1 16,-2 0 0-16,-1 0 1 16,-1-2-1-16,-1-1 0 15,3 1 0-15,-5 2 0 0,2-2 1 16,-5 2-1-16,3 0 0 15,2 0 0-15,-5 2 0 16,4 0 0-16,-4 1 0 0,2 2 0 16,2-2 0-16,-4-2 0 15,2 5 0-15,-2-4 0 16,1-2 0-16,-1 3 0 0,0-1 0 16,-2 1 0-16,-3-3 0 15,0 2 0-15,-2-2 0 16,0 2 0-16,-2 1 0 15,-1-1 0-15,3 1 1 16,-5-3-1-16,2 5-1 0,-2 0 2 16,-1-1 0-1,1-1 0-15,-2 2 0 0,5-1 0 16,-3-1 0-16,0 2 1 16,-1-5 0-16,3 3-2 15,1-3 1-15,-1 0-1 0,3 2 0 16,-3-2 0-16,3 0 0 15,-2 0 0-15,1 0 1 16,4 0-1-16,-3 0 0 0,2 0 0 16,2 0 0-16,-1 0 0 15,4 0 0-15,1 0 0 16,-4 0 0-16,6 0 0 0,-5 4 0 16,2-4 0-16,-2 2 0 15,2-1 0-15,0 2 0 16,-2 0 1-16,0 0-1 15,-3 2 0-15,3-2 0 16,-2-2 0-16,-1 2 1 16,0-1-1-16,-2-2 0 0,-2 0 0 15,-2 3 0-15,2 0 0 16,-3-3 0-16,-3 1 0 16,1 2 0-16,1 0 0 15,-1 2 0-15,-1-3 0 0,1 1 1 16,-1-1-1-16,0 0 1 15,1 1-1-15,-3-1 0 0,4 1 1 16,-4-1-1-16,3-2 0 16,2 3 0-16,-1-3 1 15,3 2-1-15,1-2 0 16,2 0 0-16,0 0 0 0,2 0 0 16,3 0 1-16,0 0-2 15,0-2 2-15,2-1-1 16,0 1 0-16,2-1 0 15,-1 1 0-15,2-1 0 16,-1 1 0-16,2 0 0 0,1-3 0 16,0 5 0-16,-2-3 0 15,0 1 0-15,-1-1 0 16,1 3 0-16,0-3 0 16,-1 2 0-16,4 1 0 15,-1 0 0-15,0 0-1 0,1 0 2 16,1 0-1-16,6-3 1 15,-6 3 0-15,7 0 0 16,1 0 0-16,-3-3 0 0,4 3 0 16,-1-2 0-16,5-1 0 15,-2 2 0-15,-1-5 0 16,1 4-1-16,2-4 1 0,-2 2 0 16,0-2 0-16,-3 4-2 15,-2-1 1-15,-3 0 0 16,-5 1 1-16,-5-1-1 15,-7 3 0-15,-5-1 0 16,-7 1 0-16,-6 0 1 16,-12 0-4-16,7 1-7 0,-7 18-61 15,0-19-12-15</inkml:trace>
  <inkml:trace contextRef="#ctx0" brushRef="#br1" timeOffset="201482.8474">3444 5288 202 0,'0'0'5'0,"0"0"4"16,0 0 5-16,-12 3 1 16,12-3 3-16,-12 5 1 15,12-5 3-15,-17 4 1 16,5-4-4-16,1 0-4 0,1-1 0 15,-2 1-2-15,-1-3-2 16,1 0-1-16,-3-2-2 16,3 3-1-16,-1-3 0 0,3 3 0 15,-4-6-2-15,3 3 1 16,2-2-1-16,-3 0-1 16,3-3 0-16,0 0-1 15,-1 0 0-15,-1-3-1 16,4-1 0-16,0 1 0 0,-3-2 0 15,5 3-1-15,-3-1 0 16,4-1 0-16,-4-2 0 16,0 2 0-16,6 1 0 15,-3-4 0-15,3 2 0 0,-3-2 0 16,-2-1 1-16,2 0 0 16,-3 2 0-16,3-4 0 15,2 3 1-15,-4-2-2 16,0 1 2-16,5-2-1 15,-2 0-1-15,2 3-1 0,2-3 1 16,0 5 0-16,0-3-1 16,0 1 0-16,0 0 0 15,0 2-1-15,2 0 0 0,-2 0 1 16,0 0 0-16,4 3 1 16,-2 0-1-16,0-2 0 15,1 3 1-15,-3-1 0 16,2 4-1-16,3-1 0 0,0-2-1 15,0 2 0-15,0 1 1 16,-5 8 0-16,15-18-1 16,-10 11 1-16,2-2 1 15,6-2-1-15,-6 1 0 0,8 1 1 16,-3-2-1-16,3-1 1 16,3 3 0-16,2-2-1 15,7 1 1-15,-3 2 1 16,1-1-2-16,1 2 0 15,3-3 0-15,1 2 0 0,0 6 0 16,0-3 0-16,0 0 0 16,2 0 0-16,3 2 0 15,-1 2 0-15,4 1 0 0,-1 0 0 16,3-3 0-16,2 3 0 16,5-3 0-16,-1 1 0 15,3-3 0-15,6 3 0 16,0-3 0-16,-4-1 0 0,4 1 0 15,0 0 0-15,-7 3 0 16,-2-1 0-16,2 3 0 16,-6 0 0-16,-3 0 0 15,-1 0 0-15,-1 0 0 0,0 3 0 16,-4-1 0 0,6 2 0-16,-1-3 0 0,4-1 0 15,1 0 0-15,6 0 0 16,3 0 0-16,3-7 0 15,-1 4 0-15,1-5 0 16,5 1 0-16,-5 2 0 0,2-2 0 16,-4 2 0-16,0-3 0 15,0 6 0-15,-1-3 0 0,1 3 0 16,-6 0 0-16,3-1 0 16,-6 3 0-16,4-2 0 15,-4 2 0-15,-1 0 0 16,1 0 0-16,1 0 0 0,-3 0 0 15,3 0 0-15,2 0 0 16,1 0 0-16,1 0 0 16,1 0 0-16,5 0 0 15,0 0 0-15,-4 0 0 16,4 0 0-16,0 0 0 0,0 2 0 16,-4-2 0-16,7 3 0 15,-4-3 0-15,1 0 0 16,0 0 0-16,5 0 0 15,-6 0 0-15,3-3 0 16,0 1 0-16,-4-4 0 0,2 5 0 16,-4-4 0-16,2 2 0 15,-3 0 0-15,-3 1 0 0,3 2 0 16,-3-3 0-16,-2 3 0 16,-4 0 0-16,2 0 0 15,-3 3 0-15,-1-1 0 16,2 1 0-16,-4 0 0 0,0-1 0 15,-3 1 0-15,1-2 0 16,1 2 0-16,-4 2 0 16,3-2 0-16,-3 1 0 15,3 1 0-15,-3-3 0 0,3 1 0 16,-1 2 0 0,2-5 0-16,1 3 0 0,0-1 0 15,0-2 0-15,0 0 0 16,1 0 0-16,2 0 0 15,-1 0 0-15,-1 0 0 16,4 0 0-16,-5 0 0 0,6 0 0 16,-1 0 0-16,0 0 0 15,3-2 0-15,-3 2 0 16,5-3 0-16,-2 3 0 0,-2 0 0 16,1 0 0-16,-2 0 0 15,1-2 0-15,-1-1 0 16,3 3 0-16,-6-3 0 0,3 1 0 15,1 0 0-15,1-1 0 16,-1 1 0-16,-3 0 0 16,1-1 0-16,0-2 0 15,-6 5 0-15,-1-3 0 16,-4-1 0-16,0 4 0 0,-7-2 0 16,2 2 0-16,-6 0 0 15,1 0 0-15,-3 0 0 16,1 0 0-16,2 2 0 15,-3 1 0-15,1-2 0 0,-2 2 0 16,2 2 0-16,5-2 0 16,-4-1 0-16,4 0 0 15,2 3 0-15,0-5 0 0,5 2 0 16,-3 1 0-16,3-3 0 16,0 0 0-16,-4 3 0 15,4-1 0-15,2-2 0 16,-2 3 0-16,0 2 0 0,0-3 0 15,2 3 0-15,-2-3 0 16,6 4 0-16,-2-6 0 16,-1 1 0-16,-1 2 0 15,0 0 0-15,-2-3 0 16,2 2 0-16,0-2 0 0,-4 3 0 16,2-3 0-16,-5 2 0 15,5 2 0-15,-3-3 0 16,-3-1 0-16,4 3 0 15,-1-3 0-15,-2 0 0 0,2 0 0 16,-1 0 0-16,-1 0 0 16,-4 0 0-16,4 0 0 15,-5 0 0-15,1 0 0 0,-4 2 0 16,-2 1 0-16,-1 0 0 16,2 2 0-16,-2-1 0 15,2 1 0-15,-2 1 0 16,4 1 0-16,-4-2 0 0,4-1 0 15,-1 1 0-15,3 0 0 16,-3 0 0-16,3-2 0 16,-2 2 0-16,1-1 0 15,2 1 0-15,-1 1 0 0,-1-5 0 16,1 2 0-16,3 2 0 16,-4 0 0-16,9-1 0 15,-3-3 0-15,2 2 0 16,1 2 0-16,4-2 0 15,0 2 0-15,0-3 0 16,3-2 0-16,2 0 0 0,1 0 0 16,2 0 0-16,-1 0 0 15,4-2 0-15,-4-1 0 16,3-2 0-16,1 2 0 0,-3 1 0 16,1-1 0-16,0 3 0 15,-2-1 0-15,1-3 0 16,-2 4 0-16,-1-2 0 0,0-1 0 15,-2 1 0-15,-6-1 0 16,-1 0 0-16,-3-1 0 16,-5 1 0-16,-3 1 0 15,-2 2 0-15,-3 0 0 16,-2-3 0-16,-10 3 0 0,13 0 0 16,-13 0 0-16,10 0 0 15,-10 0 0-15,0 0 0 16,0 0 0-16,9 3 0 15,-9-3 0-15,0 0 0 0,11 2 0 16,-11-2 0-16,12 6 0 16,-12-6 0-16,13 4 0 15,-13-4 0-15,12 3 0 16,-12-3 0-16,15 2 0 0,-15-2 0 16,15 3 0-16,-15-3 0 15,15 0 0-15,-15 0 0 16,12 0 0-16,-12 0 0 0,17 0 0 15,-17 0 0-15,16 0 0 16,-7-3 0-16,-1 3 0 16,2-2 0-16,-3 2 0 15,3-3 0-15,0 0 0 16,-2 2 0-16,-1 1 0 0,3-3 0 16,0 0 0-16,-10 3 0 15,18-2 0-15,-11-1 0 16,5 3 0-16,-5-2 0 15,4 0 0-15,1 2 0 0,1-3 0 16,-3 1 0-16,-1-1 0 16,4 1 0-16,-3-1 0 15,2 0 0-15,1 1 0 16,-1 0 0-16,1 2 0 0,-1-3 0 16,2 1 0-16,-1-3 0 15,-1 3 0-15,4-1 0 16,-4 0 0-16,1 2 0 15,1-2 0-15,2 0 0 0,-4-2 0 16,2 5 0-16,2-2 0 16,-2 0 0-16,4 2 0 15,-3 0 0-15,0 0 0 0,3 0 0 16,-4 0 0-16,1 0 0 16,0 0 0-16,-2 0 0 15,-1 2 0-15,0-2 0 16,1 0 0-16,-3 0 0 15,2 0 0-15,-2 0 0 0,2 0 0 16,-5 2 0-16,4-2 0 16,-4 0 0-16,-7 0 0 15,16 3 0-15,-16-3 0 0,14 5 0 16,-14-5 0-16,12 4 0 16,-12-4 0-16,13 8 0 15,-13-8 0-15,15 10 0 16,-15-10 0-16,15 7 0 15,-15-7 0-15,17 13 0 0,-17-13 0 16,15 12 0-16,-15-12 0 16,10 12 0-16,-10-12 0 15,13 13 0-15,-13-13 0 16,14 13 0-16,-14-13 0 0,12 15 0 16,-12-15 0-16,11 14 0 15,-4-4 0-15,-4-3 0 16,1 4 0-16,-1-2 0 15,-1 1 0-15,2 1 0 0,-2-2 0 16,0 2 0-16,1-2 0 16,-1-2 0-16,1 3 0 15,-1 0 0-15,-2-3 0 16,2 2 0-16,-2-9 0 0,5 18 0 16,-5-8 0-16,0 0 0 15,3 1 0-15,-3-2 0 16,0 4 0-16,0-6 0 0,0 6 0 15,0-4 0-15,0 6 0 16,0-5 0-16,0 6 0 16,0-7 0-16,0 3 0 15,0 1 0-15,0-1 0 0,0-2 0 16,0 2 0-16,0 1 0 16,0-1 0-16,0 0 0 15,0-1 0-15,0 4 0 16,0-3 0-16,0 3 0 15,0-3 0-15,0 0 0 0,0 1 0 16,0 0 0-16,0-1 0 16,0 3 0-16,0-3 0 15,0 3 0-15,2-1 0 16,1 1 0-16,0 0 0 0,-1 3 0 16,1-6 0-16,-1 0 0 15,0-2 0-15,-2 0 0 16,0-10 0-16,0 15 0 0,0-15 0 15,0 12 0-15,0-12 0 16,0 9 0-16,0-9 0 16,0 12 0-16,0-12 0 15,-4 12 0-15,4-12 0 0,-5 9 0 16,5-9 0-16,-6 13 0 16,6-13 0-16,-7 12 0 15,7-12 0-15,-7 15 0 16,7-15 0-16,-10 14 0 15,10-14 0-15,-11 17 0 16,11-17 0-16,-12 14 0 0,12-14 0 16,-9 12 0-16,9-12 0 15,-13 7 0-15,13-7 0 16,-15 8 0-16,15-8 0 16,-15 5 0-16,8-2 0 0,7-3 0 15,-18 2 0-15,18-2 0 16,-17 2 0-16,10-2 0 15,-4 3 0-15,-1-1 0 0,-1 1 0 16,1-3 0-16,-6 5 0 16,1-3 0-16,0 1 0 15,0-3 0-15,-3 4 0 0,-1-1 0 16,2-3 0-16,-1 5 0 16,0-2 0-16,3-3 0 15,-3 1 0-15,5 2 0 16,0-1 0-16,3 1 0 15,-1-3 0-15,1 3 0 16,0-3 0-16,1 2 0 0,-1-2 0 16,-1 0 0-16,3 0 0 15,-2 0 0-15,-1 0 0 0,-1 0 0 16,-2 0 0-16,2-2 0 16,-4 2 0-16,-1 0 0 15,-1 0 0-15,-3 0 0 16,-2 2 0-16,3 2 0 0,-3-2 0 15,0-2 0-15,0 1 0 16,0-1 0-16,4 3 0 16,-4-3 0-16,2 0 0 15,0 0 0-15,4-3 0 0,-4 2 0 16,1-1 0-16,3 2 0 16,-4-6 0-16,0 6 0 15,3-3 0-15,-6 3 0 16,3 0 0-16,-2 0 0 15,-2 0 0-15,1 0 0 0,-1 0 0 16,-3 0 0-16,6-3 0 16,-3 3 0-16,-1 0 0 15,6-2 0-15,-6-1 0 16,3 3 0-16,3-1 0 0,-3-2 0 16,0-2 0-16,5 2 0 15,-5 1 0-15,1 0 0 16,4-1 0-16,-5-4 0 15,0 4 0-15,3-2 0 0,0 1 0 16,-1-1 0-16,-2 0 0 16,0-1 0-16,-2 2 0 15,2 1 0-15,-2 3 0 0,-1-2 0 16,1 2 0-16,-3 0 0 16,3 0 0-16,-3 2 0 15,-2 1 0-15,2 0 0 16,-3-2 0-16,1-1 0 15,0 3 0-15,0-3 0 16,-1 0 0-16,-1 3 0 0,4-3 0 16,-5 0 0-16,5 2 0 15,-5 1 0-15,3-1 0 16,-3 3 0-16,3-3 0 0,-3 6 0 16,0-3 0-16,1-3 0 15,-1 3 0-15,-3-3 0 16,6 1 0-16,-5-3 0 15,2 5 0-15,3-5 0 0,-3 0 0 16,-3 3 0-16,6-3 0 16,0 0 0-16,-1 0 0 15,1 0 0-15,0 0 0 16,0 1 0-16,-1-1 0 0,1 0 0 16,0 0 0-16,2 0 0 15,0 0 0-15,0 0 0 16,-2 0 0-16,5 0 0 15,-6 0 0-15,3 0 0 0,1 0 0 16,-6 0 0-16,5 0 0 16,-7 0 0-16,5 0 0 15,-4 0 0-15,1 0 0 16,-2 0 0-16,3-1 0 0,-1 1 0 16,0-6 0-16,-3 4 0 15,1-3 0-15,0 3 0 16,-2-3 0-16,1 5 0 15,-2-5 0-15,1 5 0 0,1 0 0 16,-2 0 0-16,1 0 0 16,2 0 0-16,1 0 0 15,-3 0 0-15,4 0 0 0,-2-3 0 16,2 3 0-16,1-2 0 16,0-1 0-16,0 1 0 15,-1 0 0-15,0 2 0 16,1-3 0-16,1 1 0 15,-1 2 0-15,4-3 0 16,-6 3 0-16,4-2 0 0,0 2 0 16,0 0 0-16,2 0 0 15,-3 0 0-15,-1-3 0 16,2 3 0-16,-1-3 0 16,1 2 0-16,0-2 0 0,-1 0 0 15,-1 1 0-15,2-3 0 16,-4 0 0-16,4 0 0 0,-3 5 0 15,0-3 0-15,-2 0 0 16,3 1 0-16,-1 2 0 16,-1 0 0-16,2 0 0 15,-1 0 0-15,-2 0 0 0,0 0 0 16,1 0 0-16,-1-1 0 16,0 1 0-16,2 0 0 15,-4 0 0-15,1 0 0 16,-2-4 0-16,6 4 0 15,-6 0 0-15,5 0 0 0,-2 0 0 16,0 0 0-16,2 0 0 16,0 0 0-16,3 0 0 15,-4 0 0-15,8 0 0 16,-6 0 0-16,4-2 0 0,1-1 0 16,0 3 0-16,-1-2 0 15,0 2 0-15,-3-6 0 16,1 5 0-16,2-2 0 15,0 3 0-15,-2-5 0 0,-1 5 0 16,-1-3 0-16,1 1 0 16,-1 0 0-16,1 2 0 15,-4-3 0-15,3 1 0 0,-4 2 0 16,1 0 0-16,2-3 0 16,0 1 0-16,1 2 0 15,-2-3 0-15,1 1 0 16,-2 2 0-16,3 0 0 15,-3-3 0-15,4 1 0 16,-1-3 0-16,-2 3 0 16,1-1 0-16,1-2 0 0,-1 2 0 15,-2 2 0-15,2-5 0 16,-3 4 0-16,4-1 0 0,-3 1 0 16,2-3 0-16,-2 0 0 15,-1 2 0-15,3-2 0 16,-4 4 0-16,6-3 0 15,-4 4 0-15,2-2 0 0,-2 2 0 16,0 0 0-16,2 0 0 16,-2 0 0-16,5-3 0 15,-6 3 0-15,5 0 0 16,-1 0 0-16,1-2 0 0,1-1 0 16,2-1 0-16,-2 1 0 15,2-2 0-15,-4 0 0 16,-1 2 0-16,-1-1 0 15,-1 1 0-15,2 1 0 0,-2 2 0 16,-2-3 0-16,-4 3 0 16,8 0 0-16,-2 0 0 15,-2 0 0-15,1 0 0 0,1 5 0 16,0-2 0-16,0-1 0 16,1 0 0-16,-3 1 0 15,1-1 0-15,1 1 0 16,-5-3 0-16,5 2 0 15,-5-2 0-15,-1 3 0 0,-2-3 0 16,3 3 0-16,0-2 0 16,-6 2 0-16,4 2 0 15,0-2 0-15,-2-1 0 0,0 3 0 16,0-3 0-16,4 1 0 16,-3 0 0-16,3-3 0 15,2 0 0-15,3-3 0 16,-5-2 0-16,2 0 0 15,2-2 0-15,-1 0 0 16,-1-1 0-16,0 0 0 0,3-1 0 16,-3-1 0-16,8 0 0 15,-2-2 0-15,-5-1 0 16,10-3 0-16,-1-1 0 16,0-7 0-16,11 2 0 0,-6-13 0 15,17-19-85-15,8 1-3 16</inkml:trace>
  <inkml:trace contextRef="#ctx0" brushRef="#br1" timeOffset="217446.6442">5847 6790 140 0,'0'0'3'16,"0"0"3"-16,0 0 0 0,0 0 1 16,0 0 1-16,0 0 1 15,0 0 2-15,7-2 3 16,-7 2 1-16,17 0-2 16,-2 0 1-16,5 0 2 15,2-3-1-15,6 1 0 0,1-1-1 16,6-3-2-16,0 0-1 15,10-2-2-15,3 1-1 16,1-1-1-16,3-2 0 16,-3 3-2-16,6 0 1 0,-2-1-3 15,2 3 1-15,-6 3-2 16,-4-4 1-16,3 5-1 16,-4-2-1-16,0 3 1 15,4 0 0-15,0-2-1 0,-2-1 1 16,2 3 0-16,1-3 0 15,-1 1 0-15,-2 2 0 16,2-2 0-16,0 2 0 16,-4 0 0-16,0 0-1 15,1 0 1-15,0 0-1 0,2 0 1 16,1 0-1-16,1 0 0 16,-1 0 0-16,-1 0 0 15,0 0 0-15,0 0 1 0,3 0-1 16,-8 0 0-16,6 0 1 15,-4 2 0-15,3-2 0 16,-2 2-1-16,2-2 1 0,1 3-1 16,-1-3 1-16,5 3-1 15,-3-3 2-15,4 0-3 16,2 0 2-16,2 0-1 16,3 0 1-16,-1 0-1 15,3 0 0-15,3-3 1 0,2 3-1 16,0-5 0-16,1 3 0 15,-1-1-1-15,0 1 1 16,-1 2 0-16,-1-3 0 16,0 3-1-16,-2-2 1 15,-1 2-1-15,-3 0 1 0,1 0-1 16,0 0 1-16,-6 0-1 16,1 0 1-16,-3 0 0 15,1 0-1-15,-4 0 1 0,3 0-1 16,-4 0 1-16,-2 0-1 15,2-4 0-15,-4 4 1 16,2-2-1-16,-4-1 0 0,-3 3 1 16,1-1-1-16,0 1 0 15,-5-3 0-15,-3 3 0 16,0 0 1-16,3 0-2 16,-3 0 1-16,0 0 0 15,0 0 1-15,2 0-1 0,-2 0 0 16,0 0 0-16,0 0 0 15,-2 3 0-15,3-3 0 16,-4 1 1-16,4-1-1 16,-1 3 0-16,-2-3 0 15,4 2 1-15,1-2-1 16,0 0 1-16,-1 4-1 0,2-4 0 16,1 0 1-16,3 0-1 15,-1 0 1-15,4 0-1 0,-1 0 1 16,5 0-1-16,0-4 1 15,3 4-1-15,0-2 1 16,-3 2-1-16,3 0 1 0,-6 0-1 16,4 0 0-16,-6 0 0 15,1 0 0-15,-1 0 0 16,3 0 0-16,-1 2 0 16,-2 4 0-16,3-3 0 15,2 2 1-15,1-3-1 16,-4 3 0-16,4-2 0 0,-4-1 1 15,1 1-1-15,3-2 0 16,-6 2 0-16,4 0 1 16,2-3-1-16,0 2 1 15,1-2-1-15,6 3 1 0,0-1-1 16,-3-2 1-16,2 2-1 16,3 1 0-16,-2 0 1 15,-2-1-1-15,2-2 0 0,-4 0 0 16,-1 2 1-16,0-2-1 15,2 0 0-15,0 3 0 16,-2-3 0-16,-1 2 0 0,-1-2 0 16,-4 3 0-16,2-3 0 15,-7 2 0-15,3 1 0 16,-4-1 0-16,-1 0 0 16,-5 1 0-16,8-1 0 0,-6 1 0 15,4 1 0-15,2-1 0 16,-1 0 0-16,4 2 0 15,-3-2 0-15,2-3 0 16,3 2 0-16,-6-2 0 16,7 0 1-16,-2 0-1 15,1 0 0-15,-3 0 0 0,2-2 0 16,4-1 0-16,-4 3 0 16,1-5 0-16,3 2 1 15,-4 3-1-15,-2-3 0 0,4 2 0 16,-7 1 0-16,0-3 0 15,0 3 0-15,-2-3 0 16,0 3 0-16,-3 0 0 0,4 0 0 16,-3 0 0-16,0 0 0 15,-3 0 0-15,3 0 0 16,-1 3 0-16,-4-3 0 16,2 3 0-16,-2-2 0 0,0-1 0 15,5 3-1-15,-3 0 1 16,0-3 0-16,-2 2 0 15,6 1-1-15,-2 0 1 16,3-3 0-16,-2 2 0 16,0-2 1-16,-1 2-2 15,2-2 2-15,1 2-1 16,-2-2 0-16,2 4 0 0,0-4 0 16,-1 0 0-16,3 0 0 15,0 0 0-15,7 0 0 0,-7 0 1 16,3 0-1-16,1 0 0 15,-4 0 0-15,3 0 0 16,-4 0 0-16,-3 2 0 0,-3 1 0 16,3-1-1-16,-3 1 1 15,3-1 0-15,-3 0 0 16,0 4 1-16,-2-4-1 0,5 1 0 16,-5-2 0-16,5 2 0 15,-5 0 0-15,0-3 0 16,2 0 0-16,-2 0 0 15,0 2-1-15,2-2 1 16,-2 0 0-16,0 0 0 16,-3 0 0-16,0 3 0 0,0-3 0 15,1 2 0-15,-1-2 1 16,1 0-1-16,-3 0 0 16,2 3 0-16,-2-3 0 15,-1 0 0-15,4 0 0 0,-1 0 0 16,-2 0 0-16,3 0 0 15,-1 0 0-15,-2 0 0 16,-1 0 0-16,1 0 0 0,-2 0 1 16,-1 0-2-16,0 0 1 15,-2 0 0-15,0 0 0 16,0 2 0-16,0-2 0 16,0 3 1-16,-3-3-1 0,3 2 0 15,0-2 0-15,2 0 0 16,-2 0 0-16,1 0 0 15,-2 0 0-15,3 0 0 16,1 0 0-16,0 0 0 16,1 0 0-16,1 0 0 15,2 0 0-15,-2 0 0 0,5 0 0 16,2 2 0-16,-2 1 0 16,2-3 0-16,-2 2 0 15,3-2 0-15,-4 3 0 0,1-3 0 16,0 0 0-16,-2 0 0 15,-1 0 0-15,0 0 0 16,-5 0 0-16,3 0 0 0,-2 0 0 16,-3 0 0-16,2-3 0 15,-2 3 0-15,-2 0 0 16,-1 0 0-16,5 0 0 16,-2 0 0-16,0 0 0 0,0 0 0 15,3 0 0-15,-2 0 0 16,2 0 1-1,2 0-1-15,0 0 0 0,2 0 0 16,1 0-1-16,-2 0 2 0,4 0-2 16,0 0 2-1,2 0-2-15,1 0 2 16,-3 0-1-16,2 0 0 0,3-2 0 16,-3 2 0-16,1-3 0 15,-3 1 0-15,2 0 1 0,-2-1-1 16,-1 1 0-16,-1 2 0 15,-3-3 0-15,1 1 0 16,-5-1 0-16,-1 3 0 0,-1-2 0 16,-1 2 0-16,-3 0 0 15,-3 0 0-15,-2 0 0 16,3-3 0-16,-6 3 0 16,3-3 0-16,0 3 0 0,-2-1 0 15,1-2 0-15,4 1 0 16,-1-1 1-16,0 0-1 15,6 1 0-15,0-3 0 16,1 0 0-16,1-1 0 16,5 2 0-16,-3-1 0 0,-2-3 1 15,1 1-1-15,0 2 0 16,-1-5 1-16,1 0-1 16,-2 0 1-16,1 3-1 15,0-2 2-15,-3-6-1 16,1 1 0-16,-1 2 1 0,-2-3-1 15,0 1 0-15,-2 2 0 16,-4-3 0-16,4-3-1 0,-3 6 1 16,-3-6-1-16,0 4 0 15,2-4 1-15,-5 1-1 16,1 0 1-16,0-1-1 16,0-2 1-16,-3 3-1 0,4 0 0 15,-4-3 1-15,1 0-1 16,2 0 0-16,-3 2 0 15,0-1 0-15,3-1 0 16,-5 3 0-16,3-4 0 0,-3 7 0 16,2 1 1-16,-2 1-1 15,0-2 0-15,0 1 0 16,0-1 0-16,0 4 0 16,0-4 0-16,0 2 0 15,0 0 0-15,0 3 0 16,0-2 0-16,0 4 0 0,0 7 0 15,0-12 0-15,0 12 0 16,0-10 0-16,0 10 0 0,0 0 0 16,0 0-1-16,-5-10 1 15,5 10 0-15,0 0 0 16,-2-10-1-16,2 10 1 16,0 0-1-16,-7-12 2 0,7 12 0 15,-5-11 0-15,5 11-1 16,-11-9 1-16,11 9-1 15,-9-12 0-15,9 12 0 16,-12-8-2-16,12 8 1 0,-16-10-1 16,9 5 1-16,-6 0 0 15,1 3 0-15,0-3 0 16,-3 0 0-16,0 0 0 16,-3 3 1-16,1-4 0 0,-3 2-1 15,2 1 0-15,-1-2 1 16,-1 3-1-16,0-2 1 15,-2 2-1-15,2 1 0 16,-3 1 1-16,4 0-1 0,-4-3 0 16,-2 3 0-16,3 0 1 15,-6 0-1-15,4 0 0 16,-6 0 0-16,0 0 1 16,1 0-1-16,-1 0 0 0,0 0 0 15,0 0 1-15,0 0-1 16,-4 0 0-16,4 0 1 15,-4 0-1-15,2 0 1 16,-2-3 0-16,-1 0 0 0,-2 1 0 16,0-1 0-16,-1 0 0 15,-2 2 0-15,3-2 0 16,-8 1 0-16,5 2 0 16,-4-3 0-16,1 3-1 0,-1 0 1 15,-1 0-1-15,0 0 1 16,-2 0 0-16,0 3-1 15,4-3 1-15,-3 2 0 16,-2 1 0-16,4-3 0 0,-4 0 0 16,-1 1 0-16,1 2 0 15,1 0 0-15,0-3 0 16,-1 2 0-16,-1-2 0 0,1 3 0 16,4 0 0-16,1 0 0 15,-3-3 0-15,0 1 0 16,2-1 0-16,1 0 0 15,1 2 0-15,-3 2 0 16,1-2 0-16,4-2 0 16,-5 3-1-16,6-1 1 0,-1 1 1 15,-3 0-1-15,6-3 0 16,-2 0 0-16,-2 0 0 16,4 0 0-16,-2 0 0 0,-1 0-1 15,2 1 2-15,-1-1-2 16,-3 0 2-16,-3 3-1 15,3-3 0-15,-6 0 0 0,4 3 0 16,-4-1 0 0,-4 1 0-16,5-1 0 0,-3 0 0 15,-3-2 0-15,2 3 0 16,-2 2 1-16,-2-5-1 16,1 2 0-16,-3 1 0 0,-2-1 0 15,-1 1 0-15,0-1 0 16,-4 3 0-16,-2-3 0 15,-3 3-1-15,0 2 0 16,-4-2 0-16,-1 1 0 0,0 1 0 16,-2-2 0-16,0 1 0 15,3 1 0-15,-3-5 1 16,1 1 1-16,3-3-2 16,-6 2 1-16,7-2 1 15,-4 3-2-15,0-3 1 0,1 0 1 16,4 3-1-16,-2-3-1 15,0 0 1-15,2 1 0 0,1-1 0 16,2 0 0-16,-1 0 0 16,6 0 0-16,0 0 0 15,2 0 0-15,4-1 0 16,1 1 0-16,0-3 0 16,3 0 0-16,-3 1 0 15,1-1 0-15,6-3 1 0,-2 3 0 16,-1-6 0-16,1 4 0 15,-1 1 0-15,2-4 0 16,-1 4 0-16,4-2 0 16,-7 4-1-16,3-3 0 0,-1 2 0 15,-2 1 0-15,3-3 0 16,-2 0 0-16,0 3 0 16,-3-1 0-16,3-2 0 15,-1 3 0-15,-1-3 0 0,-3 3 0 16,5-1 0-16,-3-1 1 15,-3 1-1-15,1 0 0 0,-2 1-1 16,-4-1 1-16,5 3 0 16,-2-2 0-16,-6 2 0 15,4-4 0-15,0 2 0 16,-5 1 0-16,0-2 0 0,0-3 0 16,3 1 0-16,-4 1 0 15,1-1 0-15,5-1-1 16,-5 2 1-16,5-4 0 15,2 3 0-15,-2-2 0 0,2 0 0 16,-2 2-1 0,0-2 1-16,3-1 0 0,-4 1-1 15,1 2 1-15,0 0 0 16,0-2 0-16,0 4 0 16,2-3 0-16,-2 4-1 0,-3-1 1 15,3 3 0-15,-3-3 0 16,1 3 0-16,-1 0-1 15,1-1 1-15,-3 1 0 0,-1 0 0 16,3-3 0-16,-4 3 0 16,5-2 0-16,-6-1-1 15,0 0 1-15,3-1 0 16,2 1 0-16,1-2 0 0,2 3 0 16,-3-3 0-16,3 3-1 15,0-4 1-15,-3 6 0 16,-2-2 0-16,2 0-1 15,-2 2 1-15,3 0 0 0,-3 0 0 16,-1 0 0-16,4 0-1 16,-1 0 1-16,1 0 0 15,-1 0 0-15,3 0 0 16,-3 0 0-16,1-3 0 16,4-2 0-16,0 3 0 15,1-3 0-15,-1 0-1 0,3 0 1 16,0 2 0-16,2-1 0 15,2-1 0-15,4 1 0 0,1 2 0 16,9 1 0-16,2-2 0 16,5 0-1-16,-2 3 1 15,10-3 0-15,-1 1 0 16,0-1 0-16,0 0 0 0,-2-1 0 16,-1 2 0-16,-2-1 0 15,-2 0 0-15,0 1 0 16,-3-1 0-16,1 3 0 15,-1 0 0-15,-2 0 0 16,-4 3 0-16,0-1 0 0,4 1 0 16,-6 0 0-16,3 2 0 15,-4-4 0-15,3 2 0 16,0 0-1-16,4-3 2 16,1 2-1-16,4 1 0 15,-1-3-1-15,4 3 1 0,-1 0 0 16,8-3 0-16,-5 1 0 15,2 1 0-15,2-2 0 0,-2 0 0 16,3 0 0-16,2 0 0 16,-3 0 0-16,7 0 0 15,-5 0 0-15,1 0 0 16,1 0 0-16,-1 0-1 0,2 4 1 16,1 1 0-16,-3-1 0 15,3 1 0-15,-3 1 0 16,2 1-1-16,3 0 1 15,0-2 0-15,-2 3-1 0,2-4 0 16,3 6 0-16,0-3 1 16,1 4-1-16,1 1 0 15,1 1 1-15,1 1-1 16,-2 1 1-16,0 0 0 16,0-3-1-16,3 6 1 15,2-1 0-15,-2 6-1 0,2-1 1 16,-1 2-1-16,1 3 0 15,3 7 1-15,2 0 0 0,0 0-1 16,0 3 1-16,0 1 1 16,2-2-1-16,3 2 1 15,1-1 0-15,-1-3 0 0,-1-1 0 16,-1-1 0-16,2-7 0 16,-3 2 0-16,-2-4 0 15,0-4 0-15,0 4-1 16,0-3 1-16,0-1 0 15,0 1-1-15,-2 0 0 0,2-3 1 16,0 3-1-16,0-6 0 16,0 7 1-16,0-6-2 15,0 0-2-15,2-1-13 16,3 1-61-16,3-5-3 16</inkml:trace>
  <inkml:trace contextRef="#ctx0" brushRef="#br1" timeOffset="234194.961">2856 4130 266 0,'0'0'2'0,"-15"-3"0"16,0-2 1-16,-5 5 1 16,-4 0 1-16,-9 5 0 15,-2 5 1-15,-5-1 2 0,3 14-3 16,0-5-1-16,1 11 1 15,2 3 1-15,4 8-3 16,8 4-1-16,2 6-1 16,8 9 1-16,9 4-1 15,6 8 1-15,11 11-1 16,7 4 2-16,11 9 2 0,-2 9 0 16,4 7 0-16,1 8 1 15,0 12 2-15,-10 1-1 16,-3-1 0-16,0 0 1 15,-9 0-1-15,-3 1 0 0,-3-8 1 16,-7 0-2-16,0-11-1 16,-2 2 0-16,-8-6-1 0,3-8 0 15,-6-5-2-15,-4-6-1 16,1-11 1-16,0-12-2 16,3-7 0-16,-2-12 1 15,6-12 1-15,-4-6 0 16,5-8 0-16,4-7-1 0,-1-8 1 15,5-7 0-15,0 11 2 16,14-11-1-16,21 0 1 16,17-6 1-16,33-5-1 0,37-2 0 15,37-5-5-15,52 5-75 16,23 3-6-16</inkml:trace>
  <inkml:trace contextRef="#ctx0" brushRef="#br2" timeOffset="291227.4851">9735 8620 457 0,'0'0'5'0,"0"0"3"16,0 0 1-16,-11-5 2 16,11 5-1-16,0 0 1 15,0 0-11-15,0 0 0 0,0 0 0 16,0 0 0-16,0 0 0 16,-7 5-26-16,7-5-60 15,13 15-4-15</inkml:trace>
  <inkml:trace contextRef="#ctx0" brushRef="#br2" timeOffset="292132.0031">10445 8397 362 0,'0'0'9'16,"0"0"4"-16,0 0 2 15,0 0 1-15,0 0 0 16,10-7-1-16,-10 7 1 0,2 7 0 16,2 8-7-16,-4 9-5 15,0 8-3-15,2 1 0 16,-2 12 0-16,0 2 1 16,0 5-1-16,0-2 0 0,0-1-2 15,0-1-4-15,-6-12-9 16,4-4-40-1,2-2-28-15,-3-7-2 0</inkml:trace>
  <inkml:trace contextRef="#ctx0" brushRef="#br2" timeOffset="292380.3372">10092 8405 371 0,'0'0'7'0,"0"0"3"0,0-10 0 16,0 10 1-16,3-14 3 16,9 1 1-16,6-2-1 0,9 0 1 15,6-3-5-15,9 4-4 16,8-1 0-16,6 3-2 16,-1 2-1-16,5 2-2 15,-5 7-2-15,-3 1-6 0,-3 1-14 16,-11-1-54-1,-3 11-8-15</inkml:trace>
  <inkml:trace contextRef="#ctx0" brushRef="#br2" timeOffset="292830.2297">10679 8670 415 0,'0'0'5'0,"0"0"2"0,0 0 2 16,0-7-1-16,0 7 2 15,5-5-1-15,5 5 1 16,5 0-1-16,4 5-3 16,4 5-4-16,7 5 0 0,-3 4 0 15,5 3-1-15,-4 3 0 16,-5 3-1-16,-7 1 1 0,0-4-1 16,-9-1 0-16,-7-6 0 15,0 0 0-15,-5-6 0 16,-8-5 0-16,-1-7 0 0,-2-5 1 15,2-4 0-15,0-9 0 16,0-2-1-16,5-4 1 16,6-4-1-16,3 2 0 15,10 3-2-15,6-3-3 16,8 12-11-16,1 9-49 0,9-7-18 16</inkml:trace>
  <inkml:trace contextRef="#ctx0" brushRef="#br2" timeOffset="293762.1706">11395 8720 427 0,'0'0'4'0,"-5"-10"3"16,5 10-1-16,-17-15 2 16,2 10 0-16,0-3 0 0,-10 4 0 15,0 1 0-15,-5 3-4 16,5 7-1-16,-2 8-2 15,5 3-1-15,-1 2 0 0,8 1 0 16,5 0 0-16,8-1 0 16,2-1 0-16,12-7 0 15,8-1 0-15,3-10 1 0,7-1 0 16,0-1-1-16,-1-10 2 16,-1-1-1-16,-2-5 0 15,-5-3 0-15,-6 0 1 16,-3 3-1-16,-7-1 0 15,-3 6-1-15,1 5-1 16,-3 7 0-16,0 0 0 0,0 0 0 16,2 12-1-16,1 6 1 15,2 1 0-15,0-1 1 16,2 2 0-16,3-1 0 16,-2-6 1-16,2-1-1 0,-3-8 1 15,6-4 0-15,-3 0 0 16,-1-9 0-16,4-3 0 0,-3-6 0 15,2-4 0-15,1-1-1 16,-4-1 0-16,2 4 0 16,-4 1-1-16,-2 4-1 15,0 5-1-15,-5 10 1 16,7-5 0-16,-7 5-1 0,8 10 1 16,-3-1-1-16,0 4 1 15,2 4 0-15,0-2 1 16,4 0 0-16,-4 2 0 15,3-2 1-15,0-4-1 0,0 1 1 16,2-5 0-16,1 0 0 16,1-4 0-16,2-1 0 15,-2-2 0-15,4 0 0 16,-3 0 0-16,0 0 0 16,-1-2 0-16,2-3 0 0,1-3 0 15,1 1 0-15,-1-5 0 16,5 0 1-16,1-4-1 15,-3-2 1-15,-1 2 1 0,-1-2 0 16,-4-2 1-16,-5 3 0 16,-5 4 0-16,-4-1 0 15,0 7-1-15,-7-1 0 0,-6 5-1 16,1 3-1-16,-1 0 0 16,-6 3-1-16,6 5 0 15,1 1 0-15,7 3 0 16,0 1 0-16,5 3 0 0,12-2 1 15,3 1 0 1,7-1 0-16,3-2 0 16,5 5 0-16,-5-5-1 0,3 0 1 15,-9 3 0-15,-6-3-1 16,-6 0 1-16,-7 0 0 16,-7 3 1-16,-6-1-1 0,-11-2 1 15,-1-3 0-15,-7 3-1 16,2-4-4-16,7 2-21 0,10-8-54 15,1-2-4-15</inkml:trace>
  <inkml:trace contextRef="#ctx0" brushRef="#br2" timeOffset="294155.0847">12715 8130 365 0,'0'0'7'0,"0"0"1"15,5-8 2-15,-5 8-1 16,-5-2 1-16,-8 2 2 0,-6 12 1 16,-9 13 2-16,-9 13-5 15,-3 13-1-15,-2 16-1 16,0 10-1-16,2 5 0 16,7 4-1-16,11 1-2 0,10-5-1 15,9-5-1-15,11-12-1 16,14-9 1-16,13-11 1 15,10-8-3-15,11-10-7 16,4-12-13-16,-7-3-61 0,14-9-4 16</inkml:trace>
  <inkml:trace contextRef="#ctx0" brushRef="#br2" timeOffset="294594.4959">12819 8485 434 0,'0'0'2'0,"0"0"2"0,0 0 2 16,0 0 1-16,0 0 1 15,5 0 0-15,6-3 0 0,5 3 1 16,2-2-3-16,7-1-1 16,0 0-3-16,-1 3-1 15,1 0 0-15,-4 0-1 0,-5 6 1 16,2 3-2-16,-11 6 0 15,-2 2 0-15,-1 7 0 16,-4 0 1-16,-4 3-1 0,-1 0 1 16,-2 5-1-16,0-5 2 15,2 3-1-15,-3-6-1 16,6 2-6-16,-3-9-13 16,0 3-59-16,7-5-4 0</inkml:trace>
  <inkml:trace contextRef="#ctx0" brushRef="#br2" timeOffset="294785.5399">13336 8717 449 0,'0'0'2'16,"0"0"1"-16,0 0 0 15,0 12 1-15,-2 1 0 16,-3 1 0-16,0 4 1 0,-4 2 0 15,-2 5-2-15,1-4-5 16,1 2-12-16,-2-15-58 16,6 11-8-16</inkml:trace>
  <inkml:trace contextRef="#ctx0" brushRef="#br2" timeOffset="295145.5674">13637 8586 453 0,'0'0'4'0,"0"0"2"16,0-12 0-16,0 12 2 15,0-16 1-15,0 16-2 16,-10-12-1-16,3 11 1 0,-6 1-4 16,1 1-1-16,-3 10-2 15,0 4-2-15,2 2 0 16,6 5 2-16,0-2 0 0,7 1 0 15,2 2 0-15,8-1 0 16,5 1 1-16,6-7 0 16,0 4-1-16,2-4 2 15,-3-2-2-15,-3-3 0 0,-2 1 0 16,-7-2 0-16,-8-10 0 16,-5 12 0-16,-13-4 0 15,-1-7 0-15,-9 2 0 16,-2-1 0-16,-4-2 0 15,6 0-32-15,10-6-50 16,-2-9-4-16</inkml:trace>
  <inkml:trace contextRef="#ctx0" brushRef="#br2" timeOffset="295295.1639">13724 8494 462 0,'0'0'3'16,"0"0"1"-16,0 0 1 15,16-5 1-15,-7 1-1 0,9-1-1 16,-1-3-7-16,10 4-32 16,3-2-43-16,0 1-3 15</inkml:trace>
  <inkml:trace contextRef="#ctx0" brushRef="#br2" timeOffset="295710.6848">14124 8432 448 0,'0'0'4'0,"0"0"1"16,0 0 1-16,0 0 2 0,-9-5 0 16,9 5 1-16,0 0-1 15,9-5 0-15,9 3-3 16,2-1-3-16,2 1-2 16,3 2 0-16,7 0 0 0,-2 2 0 15,-7 5 0-15,2 1 0 16,-6 4 0-16,-8 6 0 15,-4 2 0-15,-7 5 0 16,-3 2 0-16,-4 3 0 16,-8 4 0-16,0-1 0 0,-2 1-2 15,2-2 4-15,2-2-5 16,3-4-7-16,8-5-17 16,2-3-54-16,2-9-3 0</inkml:trace>
  <inkml:trace contextRef="#ctx0" brushRef="#br2" timeOffset="295982.6841">14607 8068 484 0,'0'0'-1'16,"0"0"0"-16,0 0 1 0,4 5 0 15,7 5 1-15,6 7 0 16,8 11 0-16,7 6 1 15,5 8 1-15,6 8 0 16,-1 9 0-16,1 6-1 16,-4 1-1-16,-4 6 1 0,-15-2-1 15,-8-1 0-15,-12-2 0 16,-7-4 0-16,-16-8 1 16,-9-2-1-16,-7-3-5 15,-9-15-24-15,-1-6-52 0,1 0-3 16</inkml:trace>
  <inkml:trace contextRef="#ctx0" brushRef="#br2" timeOffset="297344.3483">5914 9047 357 0,'0'0'-1'15,"0"0"-3"-15,0 0 1 16,0 9 0-16,0 12 2 16,2 6 1-16,5 12 0 15,1 11 2-15,5 9 2 0,6 8 3 16,6 5 1-16,7 2 0 15,9-4-1-15,10-6 2 16,11-7-2-16,13-7 0 16,12-11-1-16,15-4 0 15,10-11 0-15,20-3-1 0,7-11 0 16,10-3-2-16,10-7 1 16,5-5-1-16,5-5-1 15,0-7 0-15,0-4 0 0,-7 0-1 16,-8-2 0-16,-7-1 0 15,-10 0-1-15,-6 5 1 16,-9 5-1-16,-10 3 0 16,-3 4 1-16,-4 7-1 0,-6 0 0 15,-7 7 0-15,-5 5-1 16,-7 8 1-16,-6 6-1 16,-9 1 0-16,-8 7 0 15,-9 6 0-15,-9 2 0 0,-4 6 0 16,-5 1 0-16,-5 2 1 15,-5-3-1-15,-1-1 1 16,-1-8-1-16,-6-1 1 16,1-11 0-16,-1-7 1 15,-7-5 1-15,4-12 0 0,2-3 0 16,-1-13 0-16,3-9 1 16,1-4-1-16,11-8 0 15,5-6 0-15,7-2-2 0,5-2 1 16,8-1-1-16,7-2 0 15,10 2 1-15,6 1-1 16,6 5 0-16,8 1-1 0,7 9 1 16,3 1 0-16,8 6 0 15,4 6-1-15,5 9 1 16,6 5 0-16,4 2 0 16,0 5 0-16,3 10-1 15,3-1 1-15,1 7 0 0,-2 1 0 16,-5 0-1-16,2 3 1 15,-2-1 0-15,2-1-1 16,-6-3 2-16,-1 2-1 16,1-7 0-16,-2-6 0 15,-1 0 0-15,2-7 0 0,-4-2 1 16,-3-8-1-16,2-7 1 16,-4 0-1-16,-3-7 1 15,2-4-1-15,-7-3 1 0,2-5 0 16,-2 0 0-16,3-4-1 15,-6-1 1-15,3-3 0 16,-5-3 0-16,-5 1 0 0,-2-4 0 16,-9 1 0-16,-6-3 0 15,-10 1 1-15,-8-1 0 16,-10 3-1-16,-2 8-11 16,-6 4-65-16,-9 1-4 15</inkml:trace>
  <inkml:trace contextRef="#ctx0" brushRef="#br2" timeOffset="303747.9638">951 6681 259 0,'0'0'7'0,"0"0"1"15,0 0 6-15,0 0 2 16,0 0-1-16,0 0 0 16,-9-5 0-16,9 5 2 15,0-12-3-15,12 1-2 0,13-4-3 16,7-6-2-16,13-9 0 15,17-11 2-15,21-5 0 16,3-6 0-16,9-2-1 16,9-4-4-16,-2 1 0 15,3 3 1-15,-1 3-2 16,-17 5 0-16,-12 7-1 16,-11 12-1-16,-6 1-2 0,-21 11 0 15,-12 6-2-15,-8 9-10 16,-17 9-12-16,-5 6-43 0,-7 16-13 15</inkml:trace>
  <inkml:trace contextRef="#ctx0" brushRef="#br2" timeOffset="304039.7536">1084 6904 336 0,'0'0'2'0,"4"-8"2"15,6-4 2-15,6-3 0 16,9-9 1-16,12-9 4 16,14-11 1-16,17-11 0 15,9 0 0-15,10-8-1 16,9-3-4-16,9 3 1 16,-5 3-2-16,-8 0 0 0,-5 16-3 15,-20 3 0-15,-8 12-2 16,-17 7 0-16,-10 7 0 0,-11 6-4 15,-21 9-6-15,0 0-7 16,-3 5-24-16,-2 7-39 16,-17-2-4-16</inkml:trace>
  <inkml:trace contextRef="#ctx0" brushRef="#br2" timeOffset="304351.209">1884 5796 317 0,'0'0'5'0,"0"0"-2"16,-5-10 2-16,5 10 0 15,0-7 2-15,0 7 0 16,17-9 3-16,1 9 1 16,7-3-3-16,9 3 3 0,1 0-2 15,4 5-1-15,9 2-1 16,0 0 0-16,-4-1-2 15,-4 3-1-15,2 1-2 0,-14 3 0 16,-4 5 0-16,-6 1 1 16,-6 13 0-16,-15 4 0 15,-9 17 0-15,-10 9 1 16,-13 12 0-16,-4 13 0 0,-9 10-2 16,-1 2-12-16,-11 5-67 15,10 5-2-15</inkml:trace>
  <inkml:trace contextRef="#ctx0" brushRef="#br2" timeOffset="306979.0086">7904 3993 269 0,'0'0'-1'0,"0"0"0"15,0 0 0-15,0 0 1 16,0 0 1-16,0 15 2 16,0-5 0-16,6 4 2 15,-1 6 1-15,2-2 3 16,3-3 3-16,5-5 2 0,4-5 5 16,9-13 0-16,17-14 3 15,10-23 0-15,19-12-1 16,16-19 0-16,22-11-2 0,10-18-4 15,14 0-3-15,-1 1-2 16,1 7-2 0,-17 17-4-16,-14 14-4 0,-23 18 0 15,-18 11 0-15,-21 18 0 16,-18 11 0-16,-13 10 0 0,-12 11 0 16,0 7 0-16,-2-6-21 15,-1 14-62-15,3-3-3 16</inkml:trace>
  <inkml:trace contextRef="#ctx0" brushRef="#br2" timeOffset="311625.1607">9255 4525 259 0,'0'0'8'15,"0"0"0"-15,0 0 1 16,-10 0-1-16,10 0-2 16,-8 11 1-16,1-2 1 15,2 12 1-15,0 5-7 0,-3 10-1 16,3 4 2-16,-2 6 0 16,2 1 0-16,-2 2 1 15,1-2-1-15,4 0 0 16,-3-2-1-16,2-8 0 0,1-5-1 15,-3 1 0-15,3-6 0 16,-1-7 0-16,1 0-1 16,0-5 1-16,2-6 1 15,0-9-1-15,-3 13 2 16,3-13 1-16,0 0 3 0,0 0-1 16,0 0-1-16,0 0 0 15,-3-5-1-15,0-4 0 16,3-4-1-16,-2-3-2 0,2-1-1 15,-2-3 0-15,-1-2 0 16,1-2 1-16,2 1 0 16,0-2-1-16,0 3 1 0,-3 0-1 15,3-1 1-15,0 4 0 16,0-1-1-16,0 0 0 16,0 3 0-16,0 0 0 15,3-4 0-15,2 1 0 16,-1 3 0-16,2-3 1 15,-1 1-1-15,2 0 0 0,0 0 2 16,1 1-1-16,0 2 0 16,-1 1 0-16,0 1 0 15,0-1 0-15,2 5 0 16,-7-1 0-16,3 4-1 16,-5 7 1-16,9-17-1 0,-9 17 0 15,8-15 1-15,-8 15-1 16,10-10 0-16,-10 10 0 0,15-13 0 15,-5 6-1-15,2 0 1 16,4 5 0-16,1-3 0 16,0-1 0-16,3 4 0 15,0-1 0-15,3 3 0 0,-2-1 1 16,2 1-1-16,-1-4 0 16,1 4 1-16,-1-2-1 15,5 2 1-15,-2-3 0 16,5-2 0-16,2 2 0 0,-2 2 1 15,5-2-1-15,-3 0 0 16,0 1-1-16,1 2 1 16,0-3 0-16,-3 3-1 15,0 0 1-15,-2 0 0 0,0 0-1 16,2 0 1 0,0 0-1-16,-1 0 1 0,-1 0-1 15,2 0 1-15,0 0-1 16,-1 0 1-16,1 0-1 15,-2 0 1-15,-1 0 0 0,1 0-1 16,-1 0 1-16,3 0-1 16,0-2 1-16,-3 2 1 15,3-2-2-15,2-1 1 0,3 1 0 16,-3-1 0-16,3 1 0 16,2-4 1-16,1 4-1 15,-1-3 0-15,0 3-1 16,0-3 1-16,0 3-1 0,-1-4 1 15,-2 5-1-15,1 1 1 16,-3-3-1-16,1 0 0 16,-4 1 1-16,4 2-1 15,-1-3 1-15,3 1-1 16,-3-3 1-16,0 3 0 0,0-1-1 16,2-2 1-16,-4 2-1 15,-2 2 0-15,2-3 1 16,0 2-1-16,0-1 0 0,-3 1 1 15,3-1-1-15,0 0 1 16,0 3-1-16,2-1 1 16,-2-2-1-16,0 0 1 15,0 1-1-15,0 2 0 16,-3-3 1-16,0 1-1 0,-2 2 0 16,-2 0 1-16,1 0-1 15,1 0 1-15,0 0-1 16,5 0 1-16,0 0 0 0,-3 2 0 15,6-2-1-15,-1 3 1 16,0-3 0-16,0 2-1 16,3-2 1-16,-5 0-1 15,-3 0 0-15,3 3 1 16,-5 0-1-16,5-3 0 0,-5 1 1 16,5 2-1-16,0 0 0 15,-3-1 1-15,5 1-1 16,1 3 1-16,1-5 0 15,-1 2-1-15,1-1 1 0,-1-2-1 16,-1 3 1-16,0-3-1 16,-2 0 1-16,2 0-1 15,-4 0 0-15,-1 0 1 0,1-3-1 16,-3 1 0-16,0-1 1 16,2-2-1-16,-3 3 0 15,1-1 1-15,0-2-1 16,0 2 0-16,-2 3 0 0,-4-1 0 15,4 1 0-15,-3 0 0 16,-6 0-1-16,2 0 1 16,-2 1 0-16,-1 2 0 15,2 0 0-15,-2-1 0 16,1 1 0-16,-2-1 0 0,1 3 0 16,2-2 0-16,-2 2-1 15,-4-2 1-15,1 4-1 16,0 0 1-16,-2 3 0 15,-1 0 0-15,0 2 0 0,-1 3 0 16,-1-1 0-16,2 7 0 16,0-4 0-16,0 3 0 15,2 0 0-15,-2-3 0 0,0 3 0 16,0-5 0-16,1 3-1 16,0-4 1-16,-4-2 0 15,4 3 0-15,-3 0 0 16,0 0 0-16,2 0 0 0,-2 2 2 15,0-2-1-15,0 3 0 16,-2 1 0-16,2 1 0 16,-3 0 0-16,-2-2 0 15,0 3 1-15,3-1-2 16,-3-1 0-16,0 2 0 16,0-4 1-16,0 1-1 0,-3 1 1 15,3-2-1-15,0 1 0 16,-2 0 1-16,0-1-1 15,2-2 0-15,-3 0 1 0,0 2-1 16,0-2 0-16,1-3 1 16,0 3-1-16,2-3 0 15,-3-1 0-15,3-2 0 0,0 4 0 16,0-6 0-16,-2 3 0 16,2 0 0-16,0-10 1 15,0 17-1-15,0-17 0 16,0 13 1-16,0-13 0 0,-3 14 0 15,3-14 0-15,-12 15 1 16,-1-7 0-16,-1 2 0 16,-9-1-1-16,-2 2 1 15,-7 1-1-15,-7 0 0 16,-2-1 0-16,-6-2-1 0,-3 1 0 16,4 0 0-16,-4 0 0 15,0-3 1-15,0 1 0 16,-2-1 1-16,-1 1-2 15,2-7 0-15,-4 7 0 0,-5-5 0 16,1-1 0-16,-6 2 0 16,1-2 0-16,-2-2 0 15,-1 0 0-15,3 0 0 0,-3 0 0 16,5 0 0-16,-5-2 0 16,2-2 0-16,-3-1 0 15,2 0 0-15,-4 2 0 16,1-1-3-16,-1-1 2 0,0 2 0 15,1 1-1-15,1 2 1 16,6-2 0-16,0-1 1 16,0 1 0-16,4-3 0 0,-1 2 0 15,5-4 0 1,-6 5 0-16,-2-1 0 0,0 1-1 16,-6 2 1-16,-1 0 0 15,-1 0 0-15,0 5 0 16,-2 2-1-16,3-2 1 15,2 0 0-15,5 0 0 0,0-1 1 16,-1-4-1-16,3 0 0 16,-4 0 0-16,-1 0 0 15,-2-4 1-15,-2 1-1 0,2-2 0 16,-3 3 1-16,5-1-1 16,8 3 1-16,8 0-1 15,6 0-3-15,16 3-11 16,-1 4-66-16,28-7-4 15</inkml:trace>
  <inkml:trace contextRef="#ctx0" brushRef="#br2" timeOffset="341036.5502">9531 4127 309 0,'0'0'5'0,"0"0"3"16,0-10 3-16,0 10 1 15,0 0 2-15,0 0 0 16,0-10 0-16,0 10-1 0,0 0-5 15,0 0-4-15,0 0-3 16,0 10-1-16,0-3-1 16,2 3 1-16,3-1 0 15,2 2 2-15,4-2 3 0,3-6 2 16,6-3 1-16,10-15 1 16,5-14 2-16,12-16 0 15,11-9 1-15,11-16-1 16,3-3-2-16,8-5-1 0,-4 1-2 15,2 8-6-15,-11 9 0 16,-10 16 0-16,-13 9 0 16,-8 10 0-16,-14 13 0 15,-9 5 0-15,-4 5 0 16,-9 2 0-16,0 0 0 0,0 0 0 16,0 0 0-16,0 0 0 15,0 0 0-15,0 0 0 16,0 0 0-16,-2 7 0 15,2-7 0-15,-5 20 0 16,-2-11 0-16,7 9-85 16,-4-1-3-16</inkml:trace>
  <inkml:trace contextRef="#ctx0" brushRef="#br3" timeOffset="351952.0834">11969 16359 336 0,'0'0'3'0,"0"0"1"0,0 0-1 16,-2-10 0-16,2 10-3 15,-3-17-7-15,3 2-16 16,-7-7-37-16,7-3-11 0</inkml:trace>
  <inkml:trace contextRef="#ctx0" brushRef="#br3" timeOffset="352538.6041">12017 14080 292 0,'0'0'1'0,"0"0"1"16,0 0-5-16,-10 0-15 16,-1 0-42-16,11 0-3 0</inkml:trace>
  <inkml:trace contextRef="#ctx0" brushRef="#br3" timeOffset="366535.9516">11049 11836 399 0,'0'0'8'16,"0"0"3"-16,-12-13 2 15,12 13 2-15,-15-11 1 16,15 11-1-16,-14-12 0 15,14 12-1-15,-18 0-9 0,18 4-5 16,0 6 0-16,2 9 0 16,11 1 0-16,4-1 0 15,3 7 0-15,5-8 0 16,8-6 0-16,-1-3 0 0,0-6 0 16,0-3 0-1,-2-10 0-15,-11-4 0 0,-1-4 0 16,-8-2 0-16,-10-3 0 15,-3 4 0-15,-4 0 0 0,-2 3 0 16,-4 4 0-16,3 5 0 16,10 7 0-16,-10 0 0 15,10 0 0-15,15 15 0 0,0-3 0 16,2 8 0-16,6 2 0 16,2-1 0-16,0 8 0 15,-6-7 0-15,-4 5 0 16,-5 3 0-16,-8 2 0 15,-2 0 0-15,-12 4 0 0,-3 2 0 16,-10-3-8-16,-10 2-75 16,16 1-4-16</inkml:trace>
  <inkml:trace contextRef="#ctx0" brushRef="#br3" timeOffset="375367.6458">11977 6059 213 0,'0'0'8'0,"0"0"4"15,0 0 4-15,-8-6 3 16,8 6-1-16,0 0 1 0,0 0-3 15,-12-3 1-15,12 3-4 16,7 2 1-16,6-1-3 16,11 5 0-16,19-6 1 0,12 3 1 15,17-3 3-15,17-3 1 16,18-4-3-16,12-4-3 16,11 2-2-16,11-6-3 15,1 2 0-15,0 1-1 16,-1 0-2-16,-1 2 0 0,-11 0-1 15,-10 3-1-15,-4 1 0 16,-23 5 0-16,-10-2 0 16,-17 3-1-16,-19 0 0 15,-14 0 0-15,-7 0 1 0,-15 3-1 16,-10-3 2-16,-17 7-2 16,-13-5 0-16,-12 3 0 15,-10 1 0-15,-15-2 0 0,-15 4-2 16,-10-4 1-16,-7 4 0 15,-11-1 0-15,-7 3 0 16,-5-3-1-16,-2 5 1 16,-7 1-1-16,1 0 1 0,1-1 0 15,7 1 0-15,13 1 0 16,14-4 0-16,18 0 0 16,15-5 1-16,25 0-1 15,19-2 1-15,23-3 1 16,32-3-1-16,31-7 1 0,26 0 1 15,23-7 1-15,24 3 0 16,21-6 0-16,12-4 0 16,5 5-1-16,0-3-2 15,-7 3 0-15,-18 6 0 0,-18 3 0 16,-17-1 0-16,-22 7 0 16,-22 1 0-16,-22 3 0 15,-18 0 0-15,-23 10 0 0,-17 1 0 16,-23 1 0-16,-16 3 0 15,-18 2 0-15,-13 0 0 16,-20 2 0-16,-9 2 0 16,-13-1 0-16,-7-3 0 0,-6 0 0 15,8-2 0-15,3-3 0 16,15-2 0-16,19-3 0 16,16 2 0-16,17-6-5 15,29-3-3-15,31 4-33 16,34-4-42-16,33 0-2 0</inkml:trace>
  <inkml:trace contextRef="#ctx0" brushRef="#br3" timeOffset="391725.6056">9732 4493 301 0,'0'0'3'16,"0"0"2"-16,0 0 1 16,-10-5 1-16,10 5 0 15,-15-2 0-15,2 2 3 0,1-3 0 16,-3 1-1-16,-2-1-1 15,-3 3-1-15,1 0 1 16,-4 0-3-16,0 5 0 16,3 4-1-16,-6-3-2 15,1 7-1-15,-3 1 0 16,-2 2 0-16,0 1 0 0,1 0 1 16,-1-2 0-16,2 0 0 15,1 0 0-15,4 0 1 16,4-3 0-16,1 0-1 0,4-3 0 15,-2 2 0-15,7 1-1 16,-2 2 0-16,1 2 0 16,1 2 1-16,2 2-1 0,-2 4 0 15,5 3 0-15,-1 1 1 16,0 1-2-16,3 6 0 16,-1-3 0-16,3 1 0 15,0-1 0-15,0 3 0 16,3-6 0-16,1 3 0 0,1 1 0 15,0-4 0-15,3-2 0 16,2 2 1-16,-3-3-1 16,3-1 0-16,-2-3 1 15,4 0-1-15,-5-4 0 16,4 2 0-16,-4 0 1 16,0-3 0-16,0-3 0 0,2 1 0 15,-2-3 0-15,0 2-1 16,0-5 1-16,-7-9 0 0,18 13-1 15,-8-8 0-15,5-3 1 16,4 3 0-16,4-3 0 16,2 3 1-16,2-2-1 0,6-1 1 15,-1-2 0-15,7 0 0 16,2 0 1-16,3 0-1 16,4-2 1-16,3-3-1 15,4 2 0-15,2-1 0 0,1 1 0 16,-1 3-1-16,5 0 1 15,-2 0-1-15,2 0 0 16,2 0 0-16,1 5 1 16,2-5-1-16,1 2 0 15,1-2 1-15,-4 3-1 16,1-3 0-16,-1 0 0 16,-3 0 1-16,4 0-1 0,-8 0 0 15,2 0 0-15,0 0 0 16,-3 5-1-16,3-3 1 0,-3 3 0 15,-2-2-1-15,0 4 1 16,0-5 0-16,-2 4 0 16,0-2 0-16,2 1-1 0,-3-2 1 15,2 3 0-15,1-4-1 16,0-1 1-16,5 2-1 16,-5 0 1-16,2 0-1 15,-6-3 1-15,2 2-1 0,2-2 0 16,-5 0 1-16,1 0-1 15,-3 0 0-15,1 0 1 16,-1 0-1-16,-4 3 0 16,4-3 2-16,-1 3-2 15,-5-3 0-15,3 0 0 16,0 0 0-16,-1 0 0 16,-1-3 0-16,1 0 0 0,4 3 0 15,-6-2 0-15,1 2 0 16,-2-3 0-16,-1 3 0 0,0 0 0 15,-5 0 0-15,0 0 0 16,-5-3 0-16,2 3 0 16,0-3 0-16,-4 3 0 0,-1-1 0 15,-2-1 0-15,-1-2 0 16,-1 2 0-16,-3-1 0 16,-3 3 0-16,-7-3 0 0,0 3 0 15,-10 0 0-15,12 0 0 16,-12 0 0-16,0 0 0 15,0 0 0-15,0 0 0 16,0 0 0-16,0 0 0 16,0 0 0-16,0 0 0 15,0 0 0-15,0 0 0 0,0 0 0 16,0 0 0-16,0 0 0 16,0 0 0-16,0 0 0 15,0 0 0-15,0 0 0 16,0 0 0-16,0 0 0 0,3-12 0 15,-3 12 0-15,3-17 0 16,-3 5 0-16,0-7 0 16,0-1 0-16,2-6 0 0,3-3 0 15,0-6 0-15,0-2 0 16,2-3 0-16,3-4 0 16,0 1 0-16,0 2 0 15,0-2 0-15,0 1 0 0,-3 3 0 16,1 1 0-16,-3 4 0 15,0 0 0-15,-5-2 0 16,5 2 0-16,-3 2 0 16,3-1 0-16,0-1 0 15,1 0 0-15,-2-3 0 0,4 6 0 16,-4 2 0-16,1 1 0 16,1 6 0-16,-4 2 0 15,1 3 0-15,-1 2 0 16,-2 2 0-16,0 3 0 0,0 1 0 15,0-2 0-15,0-1 0 16,-2 2 0-16,2-2 0 16,-3 3 0-16,1-2 0 0,2 11 0 15,-3-12 0-15,3 12 0 16,-3-9 0-16,3 9 0 16,0 0 0-16,0 0 0 15,-2-11 0-15,2 11 0 0,0 0 0 16,0 0 0-16,0 0 0 15,-12-7 0-15,12 7 0 16,0 0 0-16,-10-8 0 16,10 8 0-16,-13-5 0 15,6 3 0-15,-3-1 0 0,-5 1 0 16,-2-3 0-16,-6 2 0 16,-2-2 0-16,-7 3 0 15,-5 2 0-15,-6-3 0 16,-1 3 0-16,-6 0 0 0,-3 0 0 15,2 0 0-15,-2 3 0 16,-1-1 0-16,1-2 0 16,-1 0 0-16,-1 0 0 0,3 0 0 15,-3-2 0-15,1-1 0 16,-1 1 0-16,-2 0 0 16,0-1 0-16,2 1 0 15,0-1 0-15,-5 0 0 0,9-1 0 16,-4 4 0-16,0-2 0 15,5 2 0-15,-4 0 0 16,-1 0 0-16,5 0 0 16,-5 2 0-16,1 2 0 15,-1-1 0-15,5 5 0 0,-2-6 0 16,3 0 0-16,-4 1 0 16,6-1 0-16,0 0 0 15,-1 1 0-15,4 0 0 16,-6-1 0-16,3 1 0 15,-3-1 0-15,6 3 0 0,-4 0 0 16,-2-3 0-16,6 4 0 16,-4-2 0-16,8 1 0 0,-1 0 0 15,4 0 0-15,-4-2 0 16,4 2 0-16,2-2 0 16,-2 2 0-16,5-3 0 15,-4-2 0-15,2 2 0 0,-1-2 0 16,5 0 0-16,-2 3 0 15,0-3 0-15,2 2 0 16,0-2 0-16,0 3 0 16,0 0 0-16,5-3 0 15,-2 0 0-15,5 1 0 16,2-1 0-16,-3 0 0 16,4 0 0-16,-1-1 0 0,-5 1 0 15,0 0 0-15,-3-3 0 16,-1 3 0-16,-1 0 0 0,-7 0 0 15,4 3 0-15,-6-2 0 16,7 7 0-16,-6-3 0 16,3 0 0-16,0-1 0 0,3 4 0 15,5-3 0-15,-1 0 0 16,7 0 0-16,-2-3 0 16,5 4 0-16,1-5 0 15,-1 2 0-15,-2-3 0 0,3 5 0 16,-3-2 0-16,1-1 0 15,-1 3 0-15,-3 0 0 16,4 1 0-16,1-1 0 16,0 2 0-16,4 2 0 15,-2 4 0-15,4 4 0 16,5 10 0-16,0 11 0 16,3 6 0-16,4 16 0 0,4 12-79 15,10-1-10-15</inkml:trace>
  <inkml:trace contextRef="#ctx0" brushRef="#br3" timeOffset="395210.2546">10794 4139 243 0,'0'0'8'0,"0"0"5"0,0-15 3 16,0 15 3-16,0-12 3 16,0 12 1-16,0-12 2 15,0 12 2-15,2-12-8 16,-2 12-4-16,0 0-1 0,10 9-3 15,-8 1-3-15,5 3-1 16,4 4-1-16,-1 2-1 16,4 2 0-16,-1-2-2 0,2 1 0 15,0-2-1-15,-3-2-1 16,1-3 1-16,-1-3-1 16,-2-5 0-16,-2 1 0 15,4-6 2-15,0-11 1 16,8-12 0-16,8-6-4 0,6-15 0 15,14-19 0-15,12-12 0 16,9-11 0-16,16-5 0 16,4-4 0-16,3-1 0 15,5 5 0-15,-8 6 0 16,-6 15 0-16,-9 12 0 0,-10 10 0 16,-16 14 0-16,-11 7 0 15,-9 9 0-15,-14 10 0 16,-1 4 0-16,-13 4 0 0,0 0 0 15,0 0 0 1,0 0 0-16,0 0 0 0,0 0 0 16,0 6 0-16,0-6 0 15,-13 18 0-15,8-7 0 16,-4-2 0-16,1 8 0 0,-5-1-45 16,6-4-47-16</inkml:trace>
  <inkml:trace contextRef="#ctx0" brushRef="#br3" timeOffset="408777.4333">7099 13902 408 0,'0'0'3'16,"0"0"3"-16,0-10 3 0,0 10 3 15,0-9 0-15,0 9 0 16,0-11 0-16,0 11 0 15,0 0-4-15,0 0-4 16,0 0-3-16,-2 11 0 0,2 13-2 16,0 3 1-16,0 8 0 15,0 7 0-15,0 9 2 16,0 2 1-16,0 4-2 16,0-5 1-16,-2 3-2 15,-3-4 1-15,-3-1 0 16,3-8 1-16,-5-7-2 0,5-3 0 15,-3-5 0-15,1-9 0 16,5-9 0-16,2-9 0 16,-15 0 0-16,7-11 0 0,1-14 0 15,2-8 0-15,-2-9 0 16,2-7 0-16,-1-4 0 16,4-4 0-16,2 0 0 15,2 6 0-15,9-4 0 0,-2 7 0 16,7 2 0-16,-2 5 0 15,6 3 0-15,2 1 0 16,5 5 0-16,1 1 0 16,2 9 0-16,2 7 0 0,-2 8 0 15,2 5 0-15,-2 7 0 16,-3 12 0-16,1 4 0 16,-8 10 0-16,-6 4 0 15,-6 2 0-15,-8 5 0 16,-5 0 0-16,-14-1 0 15,-4-3 0-15,-7-6 0 0,-2-1 0 16,-3-11 0-16,1-6 0 16,-2-4 0-16,12-8 0 0,-4-2 0 15,6 0 0-15,10-5 0 16,-1-2 0-16,13 7 0 16,-5-10 0-16,5 10 0 15,12-4 0-15,6 4 0 16,2 6 0-16,10 5 0 0,0 5 0 15,4 4 0-15,1 5 0 16,2 5 0-16,0-1 0 16,-2 1 0-16,-2 3 0 0,-3-6 0 15,-6 2 0-15,-4-4 0 16,-2-6 0-16,-4-1 0 16,-6-5 0-16,0-3 0 15,-8-10 0-15,7 12 0 16,-7-12 0-16,0 0 0 15,0 0 0-15,0 0-3 0,0 0-32 16,10-2-50-16,-10 2-4 16</inkml:trace>
  <inkml:trace contextRef="#ctx0" brushRef="#br3" timeOffset="409214.8275">7741 14362 429 0,'0'0'5'0,"0"0"3"16,0 0 0-16,0 0 2 15,0 0-1-15,0 0 1 0,-12 0 0 16,12 0 0-16,-18 18-5 15,8-5-2-15,0 4-1 0,2 5 0 16,1 3-2-16,5 1 0 16,4 0 0-16,8-3 0 15,5-4 0-15,7-4 0 0,3-8 0 16,5-2 0-16,2-5 0 16,3-8 0-16,-2-7 0 15,-9-1 0-15,1-9 0 16,-10-6 0-16,-5-1 0 0,-10-2 0 15,-7 2 0-15,-9 0 0 16,-9 2 0-16,4 8 0 16,-9 5 0-16,0 6 0 15,3 7 0-15,2 4 0 16,2 4 0-16,11 12 0 0,-1 3-57 16,10-7-31-16,3 1-1 15</inkml:trace>
  <inkml:trace contextRef="#ctx0" brushRef="#br3" timeOffset="409675.2613">8308 14011 407 0,'0'0'7'16,"0"0"3"-16,0-15 4 0,0 15-1 15,0-7 1-15,0 7 0 16,0-10 1-16,0 10 0 16,-3 10-13-16,-7 9-2 0,0 14 0 15,-2 6 0-15,2 8 0 16,-3 10 0-16,-2 5 0 16,5 0 0-16,6-3 0 0,4-1 0 15,0-12 0-15,7-1 0 16,8-10 0-16,5-5 0 15,5-10 0-15,4-8 0 16,4-7 0-16,4-5 0 0,3-2-3 16,-5-9-83-16,-5-3-3 15</inkml:trace>
  <inkml:trace contextRef="#ctx0" brushRef="#br3" timeOffset="409825.8572">8255 14391 435 0,'0'0'4'0,"0"0"2"16,0 0 1-16,0 0 0 16,0 0-1-16,5-8 1 0,11 5-3 15,5-10-22-15,14 5-60 16,10-4-4-16</inkml:trace>
  <inkml:trace contextRef="#ctx0" brushRef="#br3" timeOffset="410257.169">8703 14347 476 0,'0'0'4'15,"0"0"3"-15,0 0 1 0,0 0 2 16,-11 3-4-16,11-3-6 16,0 0 0-16,0 0 0 15,0 0 0-15,16 5 0 16,-2-1 0-16,6 2 0 15,-2 6 0-15,-1 2 0 0,1 0 0 16,-6 6 0-16,-10 2 0 16,-2 0 0-16,-4 4 0 15,-11-7 0-15,0-1 0 0,0-4 0 16,2-5 0-16,-1-1 0 16,3-8 0-16,2-2 0 15,4-13 0-15,5-2 0 16,7-8 0-16,11-8 0 0,-1-4 0 15,5 3 0-15,3 4 0 16,0 0 0-16,-3 6 0 16,-2 9 0-16,-2 7 0 15,-6 8 0-15,-2 8 0 0,-4 7 0 16,1 4 0-16,0 8 0 16,0 2 0-16,6 0 0 15,-3 1 0-15,4-3 0 16,2-3 0-16,6-1-10 15,6-8-74-15,-4-8-4 16</inkml:trace>
  <inkml:trace contextRef="#ctx0" brushRef="#br3" timeOffset="410532.4484">9528 13798 481 0,'0'0'2'0,"0"0"0"0,0 0 0 16,0 0 1-16,0 10 1 16,-7 9 1-16,-4 17 1 15,-1 8 0-15,-3 10-6 16,-2 13 0-16,-3 10 0 16,3 10 0-16,2 2 0 0,3-5 0 15,7-5 0-15,5-2 0 16,5-12 0-16,7-6 0 15,5-9 0-15,5-11 0 16,1-11-22-16,7-14-65 16,2-8-4-16</inkml:trace>
  <inkml:trace contextRef="#ctx0" brushRef="#br3" timeOffset="410923.2306">9806 14033 485 0,'0'0'2'0,"0"0"2"0,0 0 0 15,0 0 0-15,-2 5 1 16,-5 10 2-16,-6 7-7 16,3 6 0-16,-8 8 0 15,4 9 0-15,-2 5 0 0,4 0 0 16,5 1 0-16,2-1 0 15,5-10 0-15,3-6 0 16,9-6 0-16,3-11 0 16,5-7 0-16,0-10 0 0,2-2 0 15,2-21 0-15,-1-4 0 16,-3-5 0-16,1-3 0 16,-9-2 0-16,-8 2 0 0,-4 5 0 15,-4 6 0-15,-12 9 0 16,-3 4 0-16,-1 11 0 15,-3 0 0-15,-1 11 0 16,4 2 0-16,8 7-9 16,6 0-79-16,6-4-2 0</inkml:trace>
  <inkml:trace contextRef="#ctx0" brushRef="#br3" timeOffset="411227.1944">10102 14212 490 0,'0'0'4'0,"0"0"0"16,-4 0 1-16,4 0 1 16,-18 2-4-16,8 3-2 15,-3 5 0-15,6 4 0 0,-3 1 0 16,6 8 0-16,0 0 0 16,4 1 0-16,8-2 0 15,2 1 0-15,5-8 0 16,5-3 0-16,0-7 0 0,3-5 0 15,-4-5 0-15,1-4 0 16,0-9 0-16,-10-5 0 16,-3 1 0-16,-5-2 0 15,-4 1 0-15,-5 0 0 0,-9 6 0 16,0 7 0-16,-9-2 0 16,7-7-41-16,1 19-50 15,-1 0-1-15</inkml:trace>
  <inkml:trace contextRef="#ctx0" brushRef="#br3" timeOffset="411375.7982">10289 14023 511 0,'0'0'0'0,"0"0"0"16,-10-9 0-16,10 9 0 16,-6-15 0-16,6 15 0 15,-2-17 0-15,4 2 0 16,21 9 0-16,0-9-84 15,-1-2-8-15</inkml:trace>
  <inkml:trace contextRef="#ctx0" brushRef="#br3" timeOffset="411617.6239">10597 13644 504 0,'0'0'1'0,"0"0"-1"16,0 0 1-16,0 0 0 15,0 8 3-15,10 7-4 16,5 7 0-16,5 10 0 16,10 8 0-16,0 14 0 0,2 14 0 15,-4 6 0-15,-9 10 0 16,-10 7 0-16,-9 3 0 16,-21 3 0-16,-22 2 0 0,-14-2 0 15,-10 2 0-15,-20-8-57 16,-3-8-32-16</inkml:trace>
  <inkml:trace contextRef="#ctx0" brushRef="#br3" timeOffset="412423.6067">6398 14326 511 0,'0'0'0'0,"0"0"0"0,0 0 0 15,-4-3 0-15,4 3 0 16,0 0 0-16,0 0 0 16,-13 5-70-16,13-5-19 15</inkml:trace>
  <inkml:trace contextRef="#ctx0" brushRef="#br3" timeOffset="413729.5242">2339 13857 407 0,'0'0'5'0,"0"0"2"15,0 0 0-15,0 0 0 0,0 0 1 16,5 15 1-16,-5 10 1 15,0 9 0-15,-3 11-4 16,3 9-2-16,0 12 0 0,0 7 1 16,5 1-2-16,-3-1 0 15,9-1-1-15,-9-9 0 16,1-2 0-16,-3-7-5 16,0-12-7-16,0-3-17 15,0-9-54-15,-5-10-2 16</inkml:trace>
  <inkml:trace contextRef="#ctx0" brushRef="#br3" timeOffset="413992.0379">1801 13929 390 0,'0'0'3'0,"0"0"1"16,-2-10 1-16,2 10 2 0,13-17 1 15,1 2 0-15,19 0 3 16,4-5 1-16,13-2-2 16,10 2-2-16,17-4 1 15,0 4-3-15,7 0-1 0,-1 3-1 16,-7 4-2-16,-6 6-1 16,-7 4-4-16,-12 6-10 15,-16 14-42-15,-3 3-29 16,-17 8-2-16</inkml:trace>
  <inkml:trace contextRef="#ctx0" brushRef="#br3" timeOffset="414333.5375">2448 14437 452 0,'0'0'1'0,"0"0"1"16,0 0-1-16,0 0 2 15,8 0-1-15,-1 0 0 0,8 0 1 16,5 2 0-16,9 3 0 16,-1 8-2-16,2 4 3 15,0 6-3-15,2 1 1 16,-2 9 0-16,-10-1-1 16,-6 2 0-16,-11-2 0 0,-3 1 0 15,-3-6-1-15,-4-5 1 16,-5-7 1-16,-6-7 1 15,4-6-1-15,6-7 0 16,-2-10 1-16,3-7-1 16,7-8 0-16,0-5-1 0,5 3-1 15,9-1-3-15,4 1-7 16,7 11-16-16,14 1-56 16,-4 10-3-16</inkml:trace>
  <inkml:trace contextRef="#ctx0" brushRef="#br3" timeOffset="415126.0456">3152 14551 427 0,'0'0'4'0,"0"0"3"16,-7-8 1-16,7 8 0 15,-18-11 2-15,0 3 0 16,-1 3 1-16,-2 0-1 16,-4 5-5-16,0 0-1 15,-1 7-3-15,3 6 0 0,5 1-1 16,2 6-1-16,7-1 0 15,2 5 1-15,7-7-1 16,3 0 1-16,12-4 0 16,-1-4 1-16,4-4-1 15,5-5 1-15,-1-2-1 0,3-10 0 16,0-8 0-16,-5-2 0 16,-1-3 0-16,-3-3 0 15,3 1 0-15,-6 3-1 0,-8 7 0 16,-1 1-1-16,-4 16 0 15,0 0 0-15,8 4 0 16,-8 14 0-16,2 2-1 0,1 2 2 16,2 1 0-16,2 2 1 15,1-5 1-15,-1-6-1 16,4-3 1-16,-2-9 0 16,4-2 0-16,-1-5 0 15,0-8-1-15,1-2 0 0,2-4-1 16,0-1 1-16,-3 2-1 15,-2 4 0-15,0 1-2 16,-5 6-1-16,-5 7 0 16,0 0 0-16,10 2 1 15,-10 8-1-15,2 5 0 0,4-1 1 16,-1 4 1-16,4 0 2 16,1-1 0-16,8-7 1 15,4-3 1-15,2-7 0 0,6 0 0 16,0-9 1-16,6-6 0 15,-6-5 1-15,-4-3 0 16,-1 4 0-16,-7-4-1 0,-8 4 0 16,-6 1-1-16,-4 5-1 15,-9 6 0-15,-3 5-1 16,-8 2-2-16,2 7 1 16,-1 6-1-16,1 5 0 15,3 1 0-15,7 1 1 16,6 1 1-16,2 5-1 15,13-6 2-15,3-1-1 0,10 1 1 16,-1-2 0-16,2-4-2 16,-4-1 1-16,-2 2-1 15,-8-3 2-15,-10 3-1 0,-6 0 0 16,-12 0 0-16,-7-1 0 16,-11 4 1-16,-6-3 0 15,-1 0-1-15,1-8-4 0,-2 6-16 16,27-11-60-16,-9-2-4 15</inkml:trace>
  <inkml:trace contextRef="#ctx0" brushRef="#br3" timeOffset="415409.8277">4308 13825 473 0,'0'0'1'0,"0"0"2"16,0 0 0-16,0 0 0 15,-3 5 1-15,-10 19 1 16,-4 14 1-16,-5 16 0 0,-6 16 1 16,-1 17-7-16,-4 14 0 15,6 15 0-15,-3 6 0 16,11-3 0-16,6-8 0 15,10-7 0-15,11-5 0 0,12-12 0 16,5-22-6-16,19-9-82 16,11-18-2-16</inkml:trace>
  <inkml:trace contextRef="#ctx0" brushRef="#br3" timeOffset="416539.4963">4350 14318 441 0,'0'0'5'0,"0"0"0"16,0 0 1-16,-8 0 0 0,8 0 0 16,0 0 1-16,0 0 0 15,5 10 1-15,11-3-4 16,0 1-1-16,9-1 0 0,5 2 0 15,7-6-1-15,1 2 1 16,-3-2-1-16,0-3-2 16,-8 3 0-16,-5 1 0 15,-4 7 0-15,-9 1 0 0,-9 8 0 16,-2 7 0-16,-15 3 0 16,-1 7 0-16,-2-3 0 15,3 4 0-15,-5-6 0 16,2 0 0-16,5-5 0 15,0 1 0-15,5-8 0 16,0-6-5-16,8 4-21 0,2-6-58 16,2-2-4-16</inkml:trace>
  <inkml:trace contextRef="#ctx0" brushRef="#br3" timeOffset="416809.292">4862 14742 421 0,'0'0'3'15,"0"9"3"-15,0 4 2 16,-3 2-1-16,-4 6 1 15,-2 0 0-15,-4 4 0 16,1 1 1-16,-1 2-4 16,-4-5-9-16,4 1-20 0,13-4-57 15,-10-3-1-15</inkml:trace>
  <inkml:trace contextRef="#ctx0" brushRef="#br3" timeOffset="417194.864">5175 14397 448 0,'0'0'4'0,"0"0"1"16,0-9 2-16,0 9-1 15,0 0 0-15,0 0 1 0,-10 0-1 16,3 9 1-16,0 6-4 15,-6 3-2-15,3 3-1 16,3 5 0-16,-4 1 1 16,4-2-1-16,5-3 0 0,2 0 1 15,9-2-1-15,4-2 0 16,4-4 1-16,3 1-1 16,3-5 1-16,-1-1-1 15,-2 2 0-15,-2-2 1 0,-6-3-1 16,1 4 1-16,-13-10 0 15,7 10 0-15,-7-10 0 16,-18 15 1-16,1-10-2 0,-3 2 0 16,-5 0-4-16,-5-4-9 15,3-3-42-15,-3 0-30 16,5-3-2-16</inkml:trace>
  <inkml:trace contextRef="#ctx0" brushRef="#br3" timeOffset="417325.5126">5200 14383 444 0,'0'0'3'16,"0"0"0"-16,15-13 1 15,-5 5 0-15,8 1-2 0,7-5-15 16,3 4-63-16,11-1-2 16</inkml:trace>
  <inkml:trace contextRef="#ctx0" brushRef="#br3" timeOffset="417521.9218">5560 14757 482 0,'0'0'3'16,"-7"9"1"-16,2 1 0 0,0 0 0 16,-3 4 1-16,1 0 0 15,0 4-1-15,0-2-4 16,-2-1 0-16,2 0 0 15,7-3-34-15,-2 2-50 16,2-14-3-16</inkml:trace>
  <inkml:trace contextRef="#ctx0" brushRef="#br3" timeOffset="417840.6327">5655 14432 429 0,'0'0'1'0,"0"0"1"0,0 0 1 16,0 0 2-16,8 0 1 15,2 0-1-15,2 0 1 16,8 0 0-16,5 0 0 16,2-2-2-16,3 2-1 15,2 0-2-15,-2 0 0 0,-2 0-1 16,-9 0 0-16,-4 4 1 15,-5 6 0-15,-8 5 0 16,-2 3 0-16,-4 5 1 16,-6-2 0-16,-3 6 0 0,-2 0 0 15,2 2 0-15,4-8-2 16,-1-1-7-16,8-3-14 16,2-4-59-16,0-13-4 0</inkml:trace>
  <inkml:trace contextRef="#ctx0" brushRef="#br3" timeOffset="418106.1187">6025 13756 462 0,'0'0'2'0,"0"0"-1"15,0 0 1-15,0 0 1 0,0 12 1 16,10 8 2-16,5 10 0 15,10 9 1-15,10 13-2 16,3 10 0-16,4 8 1 16,2 14-4-16,-4 3-2 15,-5 5 0-15,-12 1 0 0,-11 2 0 16,-12-1 0-16,-18 2 0 16,-22 1 0-16,-12 4 0 15,-22 1-76-15,-6-10-11 0</inkml:trace>
  <inkml:trace contextRef="#ctx0" brushRef="#br3" timeOffset="423281.9032">2548 12235 375 0,'0'0'8'0,"0"0"2"0,0 0 2 15,0 0 1-15,-8-7 0 16,8 7-2-16,0 0 1 16,0 0 0-16,-4 9-7 15,6 9-3-15,3 3-2 0,4 8 0 16,-1 0-1-16,5 5-1 15,-4 4-4-15,7-3-8 16,-9-6-21-16,-5-2-46 16,6-3-1-16</inkml:trace>
  <inkml:trace contextRef="#ctx0" brushRef="#br3" timeOffset="423672.414">2443 11950 386 0,'0'0'4'0,"0"0"1"16,0 0 1-16,-17 0 0 16,7 2 0-16,-5 8 1 15,-2 12 1-15,-3 8 2 0,-8 10-6 16,8 17 1-16,6 10-1 16,1 10 0-16,5 5 0 15,16-3-2-15,12-3 1 16,12-4-3-16,13-7 0 0,2-16-1 15,6-12 1 1,9-11 1-16,0-14 0 0,5-12 0 16,-5-12 1-16,-3-18 1 15,-1-10 1-15,-6-9 0 16,-8-11-1-16,-3-10 0 16,-17-6-1-16,-13-6 0 0,-11-7 0 15,-23 2 0-15,-14 5-1 16,-11 14 0-16,-14 10-1 0,-10 21 0 15,-12 22 1-15,4 22 0 16,-4 23-2-16,11 29-10 16,11 11-69-16,20 4-3 15</inkml:trace>
  <inkml:trace contextRef="#ctx0" brushRef="#br3" timeOffset="443722.013">5933 9981 193 0,'0'0'-1'16,"0"0"-1"-16,0 0 2 16,3 9 2-16,2 3 1 15,2 6 0-15,1 7 1 16,5 2 1-16,-1 7 3 16,0 2 0-16,8 3-1 0,-5-1 1 15,2 4-1-15,3-3 3 16,8-1 0-16,-3-2 2 15,9-9 0-15,11 4 0 0,2-12 0 16,11 1 1-16,6-10-3 16,8-5 0-16,8-2-3 15,5-3 0-15,9-6 1 16,5-3-2-16,5-1-1 16,6-3 2-16,9 1-3 0,5-3 0 15,5 0 0-15,6 0-1 16,2 6 0-16,7-7-2 15,0 4 0-15,8-2 1 0,4 3-1 16,1-1 1-16,7-6 0 16,5 6 1-16,1-3-1 15,3 1 0-15,4-1 1 16,2 0-1-16,0 5 0 0,0-3 0 16,5 6 0-16,-3-4-1 15,-2 4 0-15,0 0 0 16,3 0 0-16,-2-1 0 15,2 1-1-15,3 0 2 0,-4-1-2 16,3 4 0-16,-2-1 0 16,2-1 0-16,-5 4 0 15,-6 2 1-15,-4 0-1 16,-3 0 0-16,-9 2 1 16,-2 1-1-16,-14 2 0 0,-1-2 1 15,-11 1-1-15,-5-1 1 16,-7-1-1-16,-10-2 0 15,-8 0 1-15,-9-2-1 0,-9-1 0 16,-3 0 0-16,-14 2 0 16,-9-2 0-16,-5 1 0 15,-5 2 0-15,-11 0 0 0,-2 0 0 16,-4 0 0-16,-5 0 0 16,-3 0 0-16,-3 0 1 15,-2 0-1-15,-3-3 0 16,0 3 1-16,1-3 0 15,4 1 0-15,-2-5 0 0,8-2 1 16,-1 0-1-16,5-3 1 16,8-4-1-16,3 0 0 15,6-6 1-15,4 2-1 16,3-3-1-16,2-2 1 16,2 3 0-16,-3-3 0 15,0 2 1-15,-7-1 2 0,-1-6 0 16,-9-2 0-16,-5-6 1 15,-5-5 0-15,-5-7 0 0,-6-12 1 16,-1-10-2-16,2-8 0 16,-2 0-1-16,1-3-1 15,2 2 0-15,-2 11-2 0,4 8 0 16,-4 17-2-16,-3 11-9 16,-4 21-36-16,-7 13-35 15,-13 23-3-15</inkml:trace>
  <inkml:trace contextRef="#ctx0" brushRef="#br3" timeOffset="444386.9478">5772 9049 398 0,'0'0'2'16,"0"0"-4"-16,0 0 0 0,0 20 1 15,0 20 2-15,0 25 1 16,7 28-1-16,6 22-9 15,1 33-66-15,21 30 3 0</inkml:trace>
  <inkml:trace contextRef="#ctx0" brushRef="#br3" timeOffset="476561.3069">11430 4085 307 0,'0'0'0'0,"0"0"2"16,0 0 1-16,10 15 2 0,-3-3 2 15,0 3 0-15,9-3 2 16,-2 3 6-16,9-6 4 16,9-13 0-16,16-28-1 15,26-30 0-15,31-32 0 0,43-35-1 16,44-37-4-16,79-37-42 15,47-28-47-15,-82 73-7 32</inkml:trace>
  <inkml:trace contextRef="#ctx0" brushRef="#br3" timeOffset="483499.7279">19800 16548 376 0,'0'0'8'16,"0"0"1"-16,0 0 2 15,0 0 2-15,0 0-1 16,0 0 1-16,-15 0 0 0,15 0 1 16,-18 12-8-16,6-2-1 15,2 6-5-15,0 0 1 16,8 1 0-16,-1 4 0 16,3-5 0-16,5 0 0 15,5-4 0-15,8-2 1 0,2-7 2 16,1-1-2-16,0-4 1 15,1-8 2-15,-5-3-1 16,1-5 1-16,-6-1-5 0,-4 1 0 16,-8 1 0-16,-2 2 0 15,-14 6 0-15,-6 4 0 16,0 5 0-16,-5 2 0 16,2 9 0-16,2 2 0 0,0 0 0 15,14 2 0-15,2-1 0 16,7-1 0-16,7-3 0 15,11-2 0-15,3-6 0 16,4-2 0-16,3-4 0 16,-3-7 0-16,-3-2 0 15,-5-1 0-15,-4-1 0 16,-10 0 0-16,-3 3 0 0,-13 5 0 16,-2-1 0-16,-7 8 0 15,-4 0 0-15,5 12 0 0,-4 0-26 16,2 1-60-16,16 2-3 15</inkml:trace>
  <inkml:trace contextRef="#ctx0" brushRef="#br4" timeOffset="492757.3308">23094 15302 131 0,'0'0'11'16,"0"0"4"-16,5 2 7 0,-5-2 5 15,0 0 2-15,9 4 4 16,-9-4 0-16,0 0 2 16,0 0-6-16,11 0-4 0,-11 0-6 15,0 0-3-15,0 0-3 16,0 0-3-16,0 0-3 16,0 0-2-16,0 0-2 15,5 11-2-15,-5-4 0 0,0 8 0 16,0 3 0-16,0 9 1 15,0 3 0-15,-3 7 1 16,-1 5 1-16,0 3-1 16,-1 2 0-16,1 3 0 0,-1-1 0 15,0 0-1 1,0-2 0-16,3 2 1 0,-2-1 0 16,2 1 0-16,0-1 0 15,-1 3 0-15,-2-3-1 16,3 4-2-16,-3-5 0 15,-2 2 0-15,1-4 0 0,1-3 0 16,1 3 0-16,1-3 0 16,-2-6 0-16,5 0 0 0,-2 1 0 15,2-3 0-15,0-1 0 16,0-1 0-16,0-3 0 16,-3 3 0-16,3-4 0 15,0 1 0-15,-2-2 0 0,-4-1 0 16,6 1 0-16,-2 0 0 15,-1 3 0-15,1-6 0 16,2 4 0-16,-2-1 0 16,2 0 0-16,0-2 0 15,0 0 0-15,0-3 0 0,0 2 0 16,0 0 0-16,-3-2 0 16,1 2 0-16,2-4 0 15,-3 2 0-15,1-1 0 16,2-1 0-16,0-11 0 15,0 3 0-15,-2-2 0 0,2 2 0 16,0-1 0-16,-3 1 0 16,0-3 0-16,3 5 0 15,-3-4 0-15,3 4 0 0,-2-4 0 16,2 2 0-16,-2 0 0 16,2 0 0-16,-3 1 0 15,1 0 0-15,2-1 0 16,-3 0 0-16,3 1 0 0,0-3 0 15,-2 0 0-15,2-1 0 16,0-1 0-16,-2 2 0 16,2-10 0-16,0 13 0 15,0-13 0-15,0 15 0 16,0-15 0-16,0 0 0 0,0 12 0 16,0-12 0-16,0 0 0 15,0 0 0-15,0 0 0 16,0 0 0-16,0 0-32 15,0 0-56-15,0 0-3 0</inkml:trace>
  <inkml:trace contextRef="#ctx0" brushRef="#br4" timeOffset="493593.9401">22825 17498 306 0,'0'0'6'0,"0"0"5"15,0 0 1-15,0 0 3 16,0 0 1-16,0-9 2 15,0 9-1-15,0 0 1 16,12-8-5-16,-1 6-5 0,-1 0-2 16,7 2-1-16,-2 0-2 15,5 0 0-15,5 0-1 16,2 4 1-16,2 1-1 16,9 0 0-16,0 2 1 15,6 7 1-15,3-7 0 16,8 5 0-16,7 1 1 0,3 1 0 15,7 1 0-15,5 2 0 16,6 1-1-16,3 2 0 0,6 0-2 16,2-1-2-16,6 1 0 15,4-1 0-15,8 4 0 16,3-3 0-16,2 0 0 16,5 5 0-16,-4-3 0 15,1 1 0-15,-2 1 0 16,-2 0 0-16,-3-1 0 0,-8 0 0 15,-2-1 0-15,-9 0 0 16,-7-2 0-16,-6-3 0 16,-6-2 0-16,-9 0 0 15,-11 0 0-15,-4-3 0 16,-10 0 0-16,-40-12 0 16,30 8 0-16,0-1 0 15,-30-7 0-15,22 8 0 16,3-1 0-16,-25-7 0 15,0 0 0-15,0 0 0 0,0 0 0 16,0 0 0-16,0 0 0 16,0 0 0-16,0 0 0 15,0 0 0-15,0 0 0 0,0 0 0 16,0 0-14 0,0 0-25-16,0 0-47 0,0 0-1 15</inkml:trace>
  <inkml:trace contextRef="#ctx0" brushRef="#br4" timeOffset="494002.2613">25824 17861 341 0,'0'0'7'0,"0"0"4"16,0 0 2-16,0 0 0 15,0 0 0-15,0 0 0 16,0 0 1-16,0 0 0 0,0 0-6 16,0 0-2-16,0 0-1 15,0 0 1-15,0 0 0 16,2 0 1-16,3 2-2 16,0 3 1-16,45 34-2 0,-25-23 0 15,-8-2-3-15,3 4 1 16,2-1-1-16,-2 1-1 15,0-2 2-15,-1 1-1 16,-1 7 1-16,-3-2 1 16,-5-3 0-1,0 1-3-15,-10-1 0 0,0 2 0 16,-12-1 0-16,-1 2 0 16,13-22 0-16,-28 27 0 15,-2 1 0-15,9-11-4 16,-2 0-29-16,23-17-50 15,-27 20-4-15</inkml:trace>
  <inkml:trace contextRef="#ctx0" brushRef="#br4" timeOffset="495042.5349">23016 15265 363 0,'0'0'7'0,"0"0"1"16,0 0 4-16,5-6 0 15,-5 6 1-15,0 0-1 16,0 0 1-16,11-2 0 16,-11 2-4-16,-3 12-3 15,-5 6-3-15,-4 3 0 0,-3 5 0 16,-4 3-1-16,-2 3 1 16,-1 3-1-16,2-4 0 15,0-2-1-15,0-3 0 16,6-8 0-16,-2 0 0 15,7-5 0-15,9-13 1 0,-12 12 1 16,12-12 0-16,0 0 1 16,0-18-1-16,9 1 0 15,3-5-1-15,4-3-2 0,4-5 0 16,-3 1 0-16,5-4 0 16,3 3 0-16,-5 1 0 0,0 7 0 15,0-1 0-15,-6 6 0 16,-1 4 0-16,-3 1 0 15,-3 2 0-15,4 3 0 16,-11 7 0-16,12-10 0 16,-12 10 0-16,12 0 0 15,-12 0 0-15,15 10 0 0,0 0 0 16,0 7 0 0,2 0 0-16,1 7 0 0,2 2 0 15,-1 1 0-15,2-2 0 16,-1 1 0-16,-1 0 0 15,-1-6 0-15,1 2 0 0,-1-7 0 16,2 6 0-16,-8 5-40 16,6-6-46-16,-4-3-3 15</inkml:trace>
  <inkml:trace contextRef="#ctx0" brushRef="#br4" timeOffset="495893.6516">22997 17534 353 0,'0'0'7'15,"0"0"4"-15,0 0 3 16,0 0-1-16,0 0 2 16,0 0 0-16,0 0 0 0,0 0 0 15,0 0-7-15,-6-7-3 16,6 7-3-16,0 0-1 15,0 0-1-15,-12 0 0 16,12 0 0-16,0 0 1 0,0 0 1 16,0 0 0-16,0 0 0 15,0 0 1-15,8 7 0 16,-8-7 1-16,13 0-1 16,-13 0 1-16,12-10-2 15,-12 10 1-15,9-15-1 16,-9 15 0-16,8-18-1 0,-8 18 0 15,0-14 1-15,0 14-4 16,-2-15 2-16,2 15-1 16,-11-13 0-16,11 13 0 0,-14-5 0 15,14 5 0-15,-15-2 0 16,15 2 1-16,-12 0 0 16,12 0-1-16,0 0 1 0,0 0-2 15,0 0-3-15,0 7-4 16,0-7-9-16,7 5-12 15,-7-5-35-15,9 5-19 16</inkml:trace>
  <inkml:trace contextRef="#ctx0" brushRef="#br4" timeOffset="496474.3103">23390 17074 363 0,'0'0'7'16,"0"0"4"-16,0-9 3 15,0 9 2-15,0-12 1 16,0 12 1-16,-6-10-1 16,6 10 1-16,-12-2-6 0,0 4-5 15,-1 10-2-15,-4 3-3 16,0 8-1-16,5 2-1 15,-1 2 1-15,5 0-1 16,6 0 2-16,2-16-4 16,0 3 2-16,10-2 2 0,-3-2-2 15,13 5 0-15,10-7 0 16,0-4 0-16,2-4 0 16,0-4 0-16,-2-9 0 0,0-7 0 15,-10-4 0-15,-10-2 0 16,-8 2 0-16,-2-3 0 15,0 3 0-15,-12 4 0 16,-3-1 0-16,-5 6 0 16,-2 5 0-16,2 3 0 0,-3 7 0 15,1 0 0-15,2 3 0 16,3 4 0-16,4 3 0 16,1 2 0-16,12-12-66 15,0 16-22-15</inkml:trace>
  <inkml:trace contextRef="#ctx0" brushRef="#br4" timeOffset="497344.0777">23939 16706 342 0,'0'0'6'15,"0"0"4"-15,0 0 2 16,0 0 1-16,0-9-1 0,0 9 1 16,-10 5-1-16,-2 9 1 15,-6 3-5-15,1 15-4 16,-1 6-1-16,-2 4-1 15,1 11 1-15,3-5 0 0,9 2 0 16,5-1 0-16,2-3-1 16,7-7 1-16,8-7-1 15,-5-15-1-15,2 1 0 0,3-5-1 16,3 1-6 0,-1 1-14-16,3-3-60 0,0-5 0 15</inkml:trace>
  <inkml:trace contextRef="#ctx0" brushRef="#br4" timeOffset="497780.6023">24126 16884 363 0,'0'0'8'16,"0"0"0"-16,0 0 4 15,-5-10-1-15,5 10 1 0,-8-2-1 16,8 2 2-16,-15 2-2 16,10 11-5-16,3-1-3 15,0 6-2-15,2 2 1 0,4-1-1 16,6 1 1-16,4 0 0 15,7-8 0-15,1-4 1 16,3-1 0-16,0-7 1 0,-1 0-1 16,-3-7 0-16,-1-5 0 15,-6-5 0-15,-4-6-1 16,-4-2 0-16,-6-2-1 16,-8 2-1-16,-4 3-1 15,-6 2 0-15,-4 8 0 16,-3 2-2-16,-2 10-1 15,4 2-3-15,4 8-6 0,6 4-14 16,5 17-50-16,8-13-4 16</inkml:trace>
  <inkml:trace contextRef="#ctx0" brushRef="#br4" timeOffset="497998.12">24514 16958 416 0,'0'0'5'16,"0"0"2"-16,0 0-1 16,-6 0 1-16,6 0 0 15,-15 14 1-15,2-2-1 16,-1 0 1-16,-1 6-5 16,0 1-2-16,-3 3 1 0,4 3-3 15,2-2-5-15,-1-6-15 16,6-5-53-16,4 8-6 15</inkml:trace>
  <inkml:trace contextRef="#ctx0" brushRef="#br4" timeOffset="499537.0413">24814 16780 318 0,'0'0'7'16,"0"0"3"-16,0 0 1 16,0 0 2-16,0 0 1 0,-5-6 1 15,5 6-2-15,-15 0 0 16,5 6-5-16,0 5-4 16,0 1-2-16,0 5-1 15,3 0-1-15,4 0 1 16,3 3 1-16,3-4 0 0,10-4 0 15,1-2 1-15,6-3 1 16,3-4 0-16,1-3 0 16,-1-5 2-16,2-2-1 0,-8-8 0 15,0-2 0-15,-5-7-1 16,-6 3 0-16,-6-4-1 16,0 0-1-16,-10 3-1 15,-2 2 0-15,-6 2-1 0,1 9-1 16,-3 1 0-16,-1 8-1 15,5 0-2-15,-2 8-6 16,3 4-13-16,8 10-48 16,1-5-12-16</inkml:trace>
  <inkml:trace contextRef="#ctx0" brushRef="#br4" timeOffset="499772.8441">25087 16854 434 0,'0'0'4'16,"0"0"-1"-16,0 0 1 15,0 0 0-15,0 14 1 16,-5-4 0-16,-4 2 0 16,-1 8 0-16,-5-1-3 0,0 6 0 15,0-1 0-15,0 4-1 16,0-3-1-16,3-1-4 15,-1-5-9-15,8 2-26 16,5-4-41-16,0-2-2 0</inkml:trace>
  <inkml:trace contextRef="#ctx0" brushRef="#br4" timeOffset="500158.5437">25339 16776 376 0,'0'0'5'0,"0"0"2"15,0 0 1-15,0-8 0 16,0 8 0-16,-11-3 1 16,4 3 0-16,-3 3 0 15,-3 5-4-15,1 2-2 16,3 5-1-16,1 2-1 15,3 2 1-15,2-2-1 0,3-2 1 16,8 0 0-16,7-4 1 16,2-4-1-16,3-5 1 0,5-2 0 15,-2-5 0-15,-2-4 0 16,0-7 0-16,-4-4-1 16,-5-1 0-16,-7-1 0 15,-5-3-2-15,-2 2 1 0,-10 5-2 16,-6 4-1-16,-1 4-4 15,-4 3-10-15,0 7-38 16,3 0-28-16,3 5-3 16</inkml:trace>
  <inkml:trace contextRef="#ctx0" brushRef="#br4" timeOffset="500375.9633">25578 16528 438 0,'0'0'2'0,"0"0"0"16,0 0 1-16,0 0-1 16,12 8 2-16,-3 4 0 15,2 8 0-15,1 7 2 0,-2 5-1 16,-5 13 1-16,-2-1 0 16,-3 10-1-16,-8-1 0 15,-14 4-3-15,-10-6-6 16,-6 2-39-16,-9-4-39 0,-3-8-1 15</inkml:trace>
  <inkml:trace contextRef="#ctx0" brushRef="#br4" timeOffset="502331.2203">20516 18373 231 0,'0'0'5'0,"0"0"3"15,0 0 0-15,0 0 2 16,0 0-1-16,0 0 3 15,0 0 1-15,0 0 0 16,0 0-4-16,0 0 1 16,2 0-2-16,3 0 0 0,48-4-1 15,-31-6-1-15,13-5 0 16,42-21 0-16,-30 15-2 16,13-4-1-16,4-2 0 15,6-1-1-15,7-4 1 16,0 1 1-16,5-5 0 15,0 2-1-15,8-6 0 16,-4 8 0-16,1-5 0 0,0 3-1 16,-2-2 0-16,0 4-1 15,-6-2-1-15,1 3 0 16,0 2 1-16,-9 4-1 16,1-4 1-16,-6 5 0 0,-2-2 0 15,-2 6-1-15,-2-2 1 16,-6 4 0-16,-2 1-1 15,1 2 1-15,-7-2-1 0,0 5 2 16,-4-1-1-16,-8 3 2 16,2 1 1-16,-6 1-1 15,-4 1 2-15,-3-1-1 16,-3 3 1-16,-3-2 0 16,-2 4-1-16,-3 0 1 0,1-2-2 15,-3 3 1-15,0 0 0 16,-10 2 0-16,13-3-1 15,-13 3 1-15,9-2-1 16,-9 2-1-16,0 0 1 0,10-5-2 16,-10 5-1-16,0 0-1 15,0 0-6-15,0 0-9 16,0 0-25-16,-7 7-41 16,7-7-2-16</inkml:trace>
  <inkml:trace contextRef="#ctx0" brushRef="#br4" timeOffset="502989.1842">20764 18242 266 0,'0'0'9'16,"0"0"5"-16,0 0 3 15,0 0 1-15,0 0-1 16,0 0 0-16,0 0 2 16,0 0 0-16,0 0-9 15,0 0-4-15,0 0-3 16,0 0-2-16,0 0 1 15,0 0 1-15,-2 3-1 0,-3-3 0 16,-42 37 0-16,32-17 0 16,-3 1-1-16,4 2 0 15,-4 0 1-15,1-1-1 16,2-3-1-16,-3 4 0 16,18-23 0-16,-17 20-1 0,-3 3 2 15,20-23-1-15,0 0 1 16,0 0 2-16,0 0 0 15,0 0 2-15,0 0 0 16,2 1 0-16,6 2-1 16,57 24 1-16,-43-27-2 15,3 0-1-15,0 3-1 16,2-3-1-16,-2 5 1 16,3-5-2-16,-1 4-4 15,-5-1-18-15,5 2-55 0,-27-5-1 16</inkml:trace>
  <inkml:trace contextRef="#ctx0" brushRef="#br4" timeOffset="504334.4267">20814 18222 295 0,'0'0'7'0,"0"0"3"0,0 0 6 15,0 0 1-15,3-7 1 16,-3-3 4-16,2 3-2 16,1-6-1-16,-1 3-5 15,-2-2-6-15,3 2-3 16,-1-5-2-16,-2 15-2 0,0 0-1 16,0 0 0-16,-5 6 0 15,-5 1 0-15,-22 27 0 16,19-14 0-16,-1 5-1 15,-2 2 1-15,4 0 0 16,-1 0 0-16,1 2 0 0,-3-3 2 16,5-6-1-1,1 0 1-15,9-20 1 0,0 0-2 16,0 0 1-16,0 0-1 16,0-11 0-16,4-1 0 15,26-45-1-15,-18 28 2 16,4-6-1-16,-2 3 1 15,2 0 0-15,-2-3-1 16,1 3 1-16,-3 2 0 16,-7 10-1-16,3 0-1 15,-8 20 0-15,0 0 0 0,0 0 0 16,0 0 0-16,-2 8 0 16,-6 6 0-16,-27 44 0 15,18-26 0-15,2-3 0 16,1 4 0-16,-4-3 0 15,0 2 0-15,8-10 0 0,-2 3 1 16,12-25 0-16,0 0 0 16,0 0 0-16,0 0-1 15,0 0 1-15,0-10 0 16,3-2 0-16,19-45-1 16,-10 29 0-16,3 1 0 15,-2 2 0-15,-4-2 0 16,4 2-1-16,-13 25 1 15,0 0-1-15,0 0 0 16,0 0 2-16,0 0-1 16,0 0 0-16,0 0-1 0,0 5 1 15,-29 59 0-15,16-35 0 16,-2 5-1-16,0-2 1 16,0-3 0-16,0 4 1 15,0-6 0-15,2-1-1 16,1-5 1-16,3-1-1 0,9-20 1 15,0 0-2-15,0 0 0 16,-6 7 1-16,1 3-1 16,-2 0 0-16,-3 2 1 15,10-12 0-15,8 0 2 16,1 0-1-16,32-2 1 0,-22-1 0 16,8 1 0-1,-2 2-1-15,8 0 0 0,-4 0 1 16,4 0-2-16,-1 0 1 15,-2 2 0-15,0-2 0 16,-1 3 2-16,1-1-1 16,-7 3 1-16,0-3 0 15,-23-2-3-15,0 0-4 16,12 0-21-16,-3 3-56 0,-1-1-5 16</inkml:trace>
  <inkml:trace contextRef="#ctx0" brushRef="#br4" timeOffset="505587.9185">26420 18023 381 0,'0'0'6'0,"0"0"0"15,0 0 3-15,0 0 0 16,0 0 0-16,0 0 2 16,0 0-1-16,0 0 2 15,0 0-5-15,4-1-2 16,5 1-2-16,-5-3 1 0,1 3-1 16,25 4 0-16,-23 7 0 15,1 2-1-15,5 26 1 16,-9-10 0-16,-4-11-1 15,0 7 0-15,-4-5 0 16,-1 0 0-16,5-20-1 0,-13 24 1 16,1 2-1-1,12-26-1-15,0 0 1 0,0 0-1 16,0 0 0-16,0 0 0 16,0 0 1-16,0 0 1 15,0-6-1-15,2 1 1 16,33-42-1-16,-13 25 1 15,-22 22-2-15,21-15 0 16,0 0 0-16,-21 15 0 16,20 0 0-16,1 0 0 15,-21 0 0-15,0 0 0 0,12 13 0 16,0-1-26-16,31 35-57 16,-23-27-3-16</inkml:trace>
  <inkml:trace contextRef="#ctx0" brushRef="#br4" timeOffset="507287.0248">23062 14534 423 0,'0'0'5'0,"0"0"1"0,0 0 1 16,0 0-1-16,0 0-1 15,0 0 1-15,0 0 0 16,0 7 0-16,2 6-4 15,1 1-1-15,4 4-1 16,2 0 2-16,4-4 1 0,8 1 1 16,0-8 0-16,7-4 1 15,-1-3 0-15,3-5 2 16,-5-8 1-16,0-4-8 0,-6-4 0 16,-6 0 0-16,-5 1 0 15,-4 3 0-15,-4 0 0 16,0 5 0-16,0 12 0 15,0 0 0-15,-4-3 0 0,1 13 0 16,3 4 0-16,3 8 0 16,6 1 0-16,4 4 0 15,-1 0 0-15,4-2 0 16,-4-3 0-16,0-2 0 0,-2 5 0 16,-3-8 0-16,-7 3 0 15,-12-3 0-15,-5 3 0 16,-8-5 0-16,-10 5 0 15,-2-5 0-15,2 0 0 16,1-3 0-16,6 0-84 16,13-1-6-16</inkml:trace>
  <inkml:trace contextRef="#ctx0" brushRef="#br4" timeOffset="508562.3588">19859 18426 410 0,'0'0'7'0,"0"0"3"15,0 0 1-15,0 0 1 16,0 0 1 0,0 0 0-16,0 0 1 0,0 0 0 15,0 0-7-15,0 0-7 16,0 0 0-16,0-8 0 16,0 2 0-16,0 4 0 0,23-27 0 15,-9 21 0-15,34-13 0 16,-28 15 0-16,0 4 0 15,0-1 0-15,-20 3 0 16,22 0 0-16,6 5 0 16,-28-5 0-16,12 20 0 15,0 0 0-15,-12 0 0 16,-5 1 0-16,-9 8 0 16,-2-2 0-16,-9 0 0 0,1 3 0 15,2-3 0-15,-6 0 0 16,10-2 0-16,-3 2 0 15,21-27 0-15,-9 20 0 16,2 2 0-16,7-22 0 16,18 7 0-16,5 1 0 15,5-8-13-15,2 0-72 16,8-2-2-16</inkml:trace>
  <inkml:trace contextRef="#ctx0" brushRef="#br4" timeOffset="510720.7345">25932 14422 357 0,'0'0'8'0,"0"0"2"15,0 0 5-15,0 0-1 16,0 0 1-16,-7-7 1 15,7 7 0-15,-9 2 0 16,4 8-5-16,-3 2-5 0,0 3-3 16,4 2 0-16,-4-1-2 15,4 1 1-15,4-5 0 16,0-2-1-16,7-2 1 0,5-8 1 16,1 0 0-16,4-10 0 15,3 0 1-15,-1-3-4 16,-4-5 0-16,0-1 0 15,-4 2 0-15,-7 2 0 16,-4 0 0-16,-7 8 0 0,-4 0 0 16,-5 4 0-16,-2 3 0 15,1 5 0-15,2 5 0 16,0 0 0-16,7 2 0 16,1-2 0-16,7 2 0 0,0-2 0 15,13-8 0-15,1 1 0 16,4-3 0-16,4-5 0 15,-2-2 0-15,3-5 0 0,-9-1 0 16,-3-2 0-16,-4 3 0 16,-7-1 0-16,-7 4 0 15,-6 1 0-15,-4 8 0 16,-4 0 0-16,4 5 0 16,0 5-33-16,-8 3-53 0,18 1-4 15</inkml:trace>
  <inkml:trace contextRef="#ctx0" brushRef="#br4" timeOffset="511871.1515">26199 12593 273 0,'0'0'9'0,"0"0"2"15,2-2 3-15,-2 2 2 16,0 0-1-16,0 0 0 15,10 2 3-15,-10 12 1 16,-3 8-6-16,-2 5-4 0,1 8-2 16,-1 9 1-16,-2 5 0 15,-2 9-1-15,5 1 0 16,-1 3-1-16,2 1 0 16,-1-2-1-16,1-1 0 15,1-2-1-15,-6 3 0 0,3-2 0 16,0 0 0-16,-2 1 0 15,0-3 0-15,-4-3 0 16,4-2-1-16,-1-2-1 16,4-3 1-16,-2-5-1 15,3-2 0-15,-1-5-2 0,4-4 0 16,0 0 0-16,0-5 0 16,0-1 0-16,-3-1 0 0,3 0 0 15,-2-5 0-15,-1 1 0 16,1-3 0-16,0 4 0 15,-1-9 0-15,1 5 0 16,-1-2 0-16,-2 0 0 0,2 1 0 16,1 2 0-16,-1-1 0 15,-1-2 0-15,-1 3 0 16,2-4 0-16,-1 4 0 16,0-3 0-16,2 3 0 0,-5-1 0 15,4-2 0 1,1-1 0-16,-1-1 0 0,1-1 0 15,0-3 0-15,-1 2 0 16,3-11 0-16,-2 15 0 16,2-15 0-16,0 10 0 0,0-10 0 15,0 10 0-15,0-10 0 16,0 10 0-16,0-10-3 16,0 12-3-16,0-12-6 0,-4 10-9 15,4-10-28-15,0 0-34 16,4 9-3-16</inkml:trace>
  <inkml:trace contextRef="#ctx0" brushRef="#br4" timeOffset="512540.5815">26045 14415 341 0,'0'0'5'15,"0"0"4"-15,0 0 1 16,0 0 2-16,0 0 1 16,0 0 0-16,0 0 2 0,0 0 2 15,9 0-4-15,7 0-3 16,0-3 0-16,12-1-1 16,7-4 1-16,12-1-2 15,8-2-1-15,5-2-2 16,9 1-1-16,5-3-4 0,4 3 0 15,2 2 0 1,-1 0 0-16,1 6 0 0,-4-4 0 16,2 5 0-16,-2-1 0 15,-1 2 0-15,3-1 0 0,-2 0 0 16,2 1 0-16,-2-1 0 16,-4 0 0-16,1 0 0 15,-6 2 0-15,-5 1 0 0,-7-2 0 16,-5 2 0-16,-11-4 0 15,-2 4 0-15,-7 0 0 16,-2 0 0-16,-11 0 0 16,-2 0 0-16,-3 0 0 15,-12 0 0-15,13 0 0 0,-13 0 0 16,0 0 0-16,0 0 0 16,0 0 0-16,0 0 0 15,0 0 0-15,0 0 0 0,0 0 0 16,0 0 0-1,-7 4 0-15,7-4 0 0,-11 3 0 16,11-3-11-16,-12 21-55 16,12-21-22-16,-7 5-3 15</inkml:trace>
  <inkml:trace contextRef="#ctx0" brushRef="#br4" timeOffset="513369.9627">27755 14071 319 0,'0'0'10'16,"0"0"3"-16,0 0 4 0,0-9 5 15,0 9 0-15,0 0 0 16,0 0-1-16,0 0 1 0,0 0-7 15,0 0-4-15,0 13-5 16,8 3-3-16,4 1 0 16,6 2 0-16,6 4-1 15,3-4-2-15,8-1 0 16,0-3 0-16,2-3 0 0,-2-4 0 16,0-4 0-16,-5 1 0 15,-5-5 0-15,-8 3 0 16,-2-3 0-16,-15 0 0 15,10 0 0-15,-10 0 0 16,0 0 0-16,0 9 0 0,-8 2 0 16,-6 2 0-16,-4 4 0 15,0 3 0-15,-3 4 0 16,-4 3 0-16,0-2 0 16,2 0 0-16,1-3 0 0,4-2 0 15,1-5 0-15,5 2 0 16,2 4-64-16,10-21-28 0</inkml:trace>
  <inkml:trace contextRef="#ctx0" brushRef="#br4" timeOffset="515524.7419">25932 14479 244 0,'0'0'7'0,"0"0"2"0,0 0 5 15,0 0 5-15,0 0 2 16,3-10 3-16,-3 10 3 16,0 0 1-16,0 0-5 15,0-12-3-15,0 12-3 0,0 0-5 16,0 0-2-16,0 0-3 15,-7 0-2-15,-3 5-1 16,-3 4-2-16,-4 7 0 16,-8 1-1-16,-7 3 0 0,-10 7 0 15,-6 3 1-15,-9 5-1 16,-3 1 1-16,-7-1-1 16,-2 5 0-16,-4-1 1 15,4-1-1-15,0-3 0 0,4-2 1 16,6-1-2-16,6-6 0 15,5 1 0-15,11-8 0 16,7-4 0-16,8 2 0 16,7-8 0-16,6-4 0 0,9-5 0 15,-11 7 0-15,11-7 0 16,0 0 0-16,0 0 0 16,0 0 0-16,0 0 0 0,0 0 0 15,0 0 0-15,0 0 0 16,0 0 0-16,0 0-7 15,0 0-11-15,0 0-20 16,7-4-48-16,-7 4 2 16</inkml:trace>
  <inkml:trace contextRef="#ctx0" brushRef="#br4" timeOffset="515905.4019">25087 14705 421 0,'0'0'4'15,"0"0"0"-15,0 0 2 0,0 0 0 16,0 0 2-16,0 10 1 16,-7 2 0-16,-8 8 1 15,-5 2-3-15,-5 3-1 16,-2 7-1-16,-6 0-1 15,1 0-1-15,-2 1-2 0,1-6 0 16,3-2 0-16,8-6-1 16,3-4 0-16,3 3-1 15,6-8 1-15,10 0 0 0,0-10 1 16,17 10 0-16,11-6 1 16,12-4-1-16,7 0 1 15,5 0-2-15,8 0 0 16,-3 0 0-16,3-2 0 15,-8 2 0-15,-2 0-5 0,-8 10-18 16,-4 0-60-16,-9 5-3 16</inkml:trace>
  <inkml:trace contextRef="#ctx0" brushRef="#br4" timeOffset="516774.1879">26796 13240 415 0,'0'0'5'15,"0"0"3"-15,0 0 2 16,0 0 1-16,-3-10 1 15,3 10 1-15,0-7 0 0,0 7 0 16,0-13-5-16,0 13-5 16,12-9-3-16,4 9 0 15,-2-5 0-15,6 5 0 16,0 2 0-16,0 4 0 16,-2 8 0-16,-4 2 0 0,-4 5 0 15,-10 4 0-15,-3 3 0 16,-11 2 0-16,-6-1 0 0,-5-2 0 15,-3 3 0-15,2-7 0 16,1-4 0-16,0-4 0 16,9-5 0-16,4 0 0 15,12-10 0-15,0 0 0 0,0 0 0 16,18 0 0-16,4-3 0 16,3-4 0-16,2-3 0 15,3 3 0-15,-3-3 0 16,-4 2 0-16,-4-4 0 15,-3 10-15-15,-9-7-29 16,-7 9-43-16,0 0-3 0</inkml:trace>
  <inkml:trace contextRef="#ctx0" brushRef="#br4" timeOffset="517224.654">26758 13089 376 0,'0'0'4'16,"0"0"3"-16,0 0 1 16,0 0 0-16,-12-7 1 0,2 7 0 15,-3 2 0-15,-4 11 1 16,-1 4-3-16,1 11-2 15,-3 6-1-15,5 6-1 16,-2 5 0-16,10-1 1 0,4 1-2 16,3-4 2-16,5 1-1 15,14-4 0 1,6-11-1-16,8-3-4 0,5-9-5 16,6-1-19-16,16-10-54 15,-10-4-5-15</inkml:trace>
  <inkml:trace contextRef="#ctx0" brushRef="#br4" timeOffset="517457.2863">27079 13082 402 0,'0'0'5'16,"0"0"1"-16,0 0 0 0,0 0 0 15,0 0 2-15,0 0 1 16,15 7 0-16,2 10 1 15,3 9-5-15,-1 4 0 0,2 9-1 16,-4 3 0-16,-2 8-1 16,-8 0-1-16,-9-2 0 15,-18 5-2-15,-2-8-3 16,-13-6-17-16,-13 1-59 0,9-8-4 16</inkml:trace>
  <inkml:trace contextRef="#ctx0" brushRef="#br4" timeOffset="518736.8735">26045 14422 338 0,'0'0'7'0,"0"0"4"0,0 0 4 15,-8-12 3-15,8 12 0 16,-10-13 1-16,10 13 1 0,-17-12-1 16,6 10-6-16,-1 2-4 15,3 2-3-15,-4 10-3 16,5 1-1-16,1 4-1 0,5 0 0 15,2 1 1-15,0 2-1 16,7-5 2-16,8-5-1 16,5-3 1-16,5-7-3 0,-3 0 0 15,3-5 0-15,-1-4 0 16,1-8 0-16,-4-2 0 16,-9-1 0-16,-2-2 0 15,-7 0 0-15,-3-1 0 16,-8 4 0-16,-4 1 0 0,-9 6 0 15,0 4 0-15,-7 8 0 16,1 3 0-16,2 7 0 16,0 7 0-16,2 3 0 15,9 1 0-15,4 0 0 16,4-1 0-16,6-1 0 0,8-1 0 16,9-5 0-16,6-8 0 15,7-3 0-15,0-2 0 16,-1-6 0-16,4-8 0 0,-6-4 0 15,-2-3 0-15,-6-4 0 16,-10 0 0-16,-5 0 0 16,-4 0 0-16,-10 6 0 0,-7-1 0 15,-6 8 0-15,-7 6 0 16,1 6 0-16,-1 3 0 16,-2 10 0-16,2 2 0 15,5 7 0-15,8-1 0 0,6 2 0 16,9 0 0-16,2-4 0 15,13 1 0-15,9-8 0 16,5-2 0-16,5-5 0 16,1-2 0-16,2-3 0 15,-3-5 0-15,-2-8 0 0,-8 1 0 16,-4-8 0-16,-11-1 0 16,-5-3 0-16,-2 2 0 15,-9 0 0-15,-9 6 0 0,-4 2 0 16,-5 10 0-16,-3 4 0 15,0 4 0-15,0 11 0 16,8 3 0-16,1 1 0 16,12 3 0-16,6-1 0 15,8-4 0-15,11-2 0 0,3-5 0 16,6-1 0-16,2-6-4 16,1-1-5-16,-6-2-4 15,-7 0-12-15,-15 0-58 0,0 0-1 16</inkml:trace>
  <inkml:trace contextRef="#ctx0" brushRef="#br4" timeOffset="519899.5483">18420 6877 401 0,'0'0'5'0,"0"0"2"0,0 0 1 16,0-11 1-16,0 11 1 16,0 0-1-16,0 0 0 0,-2-9 0 15,2 13-4-15,2 17 0 16,6 21-2-16,1 12-1 15,9 25-8-15,2 13-72 0,17 15-3 16</inkml:trace>
  <inkml:trace contextRef="#ctx0" brushRef="#br4" timeOffset="520892.2013">26132 14717 302 0,'0'0'9'15,"0"0"7"-15,5-5 1 16,-5 5 4-16,0 0 3 0,9-7 0 15,-9 7 1 1,0 0-1-16,0 0-9 0,0 0-3 16,-7 7-4-16,-5 10-2 15,-4 11-3-15,2 7 0 16,-1 5-1-16,0 0-2 16,0 11 0-16,8-7 0 0,4-2 0 15,3 0 0-15,10-10 0 16,3-3-3-16,4-5-11 15,0-5-38-15,3-9-32 0,5-3-2 16</inkml:trace>
  <inkml:trace contextRef="#ctx0" brushRef="#br4" timeOffset="521299.79">26233 14886 455 0,'0'0'4'0,"0"0"1"16,0 0 1-16,0 0 1 15,0-14-1-15,0 14 1 0,16-11 0 16,-4 3-1-16,6 1-3 15,-2 2-2-15,5 3-1 16,-1 2 0-16,-3 0 0 16,-2 7 0-16,-5 5 1 0,-8 5-1 15,-2 4 1-15,-2 1 1 16,-10 0-2-16,-1 3 0 16,1-3 0-16,-4-5 0 15,4 1 0-15,3-3 0 0,0-5 0 16,9-10 0-16,-2 12 0 15,2-12 0-15,15 0 0 16,-3 0-5-16,9-2-6 16,-2-8-16-16,-6 0-54 0,14 0-5 15</inkml:trace>
  <inkml:trace contextRef="#ctx0" brushRef="#br4" timeOffset="521488.2729">26587 14945 412 0,'0'0'5'0,"0"0"2"16,-3 12 2-16,1-4 1 16,-4 3 0-16,4 4 1 15,-3 3-1-15,-2 2 1 0,4 2-5 16,-2 1-5-16,1-2-3 16,4 2-9-16,-3-8-16 15,-10 0-54-15,13-2-3 0</inkml:trace>
  <inkml:trace contextRef="#ctx0" brushRef="#br4" timeOffset="521849.6294">26704 14833 467 0,'0'0'4'16,"0"0"0"-16,0 0 2 15,0 0-2-15,0 0 2 16,0 0-1-16,9 8 1 0,-6 2 0 15,1 0-3-15,-4 4-3 16,5 1 0-16,-1 5 0 16,-2 3 0-16,3-6 0 15,0 0 0-15,0-5 0 16,4-1 0-16,2-7 0 0,3-1 0 16,2-3 0-16,0-6 0 15,5 2 0-15,-7-7 0 16,2 5 0-16,-4-2 0 15,-4 3 0-15,-8 5 0 0,12-2 0 16,-12 2 0-16,0 7 0 16,0 6 0-16,0-1 0 15,0 3 0-15,0 3 0 16,-3-1 0-16,3 5-14 16,-9-1-41-16,9-3-31 0,0-3-1 15</inkml:trace>
  <inkml:trace contextRef="#ctx0" brushRef="#br4" timeOffset="522053.0958">27111 14940 474 0,'0'0'2'0,"0"0"2"0,0 0 0 15,5 7 2-15,-3 1-1 16,-2 4 2-16,0 5-1 15,0 1-3-15,-2 5-3 16,-1-1 0-16,-1 0 0 16,1 3 0-16,-4-11-16 15,7-14-50-15,-5 18-20 0</inkml:trace>
  <inkml:trace contextRef="#ctx0" brushRef="#br4" timeOffset="522364.802">27255 14759 470 0,'0'0'3'0,"0"0"1"16,0 0 0-16,0 5 1 15,-2 5 0-15,-3 5 0 16,-3 2 1-16,3 9-1 16,-2-5-1-16,2 13-4 15,5-3 0-15,0-2 0 0,7-1 0 16,5-9 0-16,4-4 0 15,6-2 0-15,2-8 0 16,-3-5 0-16,1-2 0 16,-1-11 0-16,-5-2 0 15,-3 0 0-15,-8-2 0 0,-5-1 0 16,-5 4 0-16,-8 1 0 16,-7 3 0-16,-2 5 0 15,-3 4-12-15,0-10-66 16,3 11-9-16</inkml:trace>
  <inkml:trace contextRef="#ctx0" brushRef="#br4" timeOffset="522603.1523">27400 14633 479 0,'0'0'3'15,"0"0"0"-15,0 0 1 16,0 0 0-16,7 0 1 15,7 7 0-15,4 8 1 0,2 7-4 16,7 10-2-16,-2 8 0 16,0 6 0-16,-2 10 0 15,-11 1 0-15,-10 5 0 16,-7 0 0-16,-17-6 0 16,-13 7 0-16,-14 1-48 0,-6-14-38 15,0-7-3-15</inkml:trace>
  <inkml:trace contextRef="#ctx0" brushRef="#br4" timeOffset="524769.2849">26226 13909 357 0,'0'0'8'0,"0"0"5"15,0 0 2-15,0 0 2 0,0 0 1 16,5-9 1-16,-5 9-1 16,0 0 1-16,0 0-7 15,9 7-5-15,-3 5-2 16,-1 6-2-16,0 3-3 16,0 5 0-16,2 1 0 0,1 3 0 15,-1 0 0-15,1-8 0 16,-6-3 0-16,3-1 0 15,-3-3-4-15,2-8 2 16,-4-7 0-16,0 11 0 16,0-11 4-16,-11-6-1 15,6-4 1-15,-4-7-1 0,4-5 1 16,-3-3 0-16,3-5-2 16,-2-5 0-16,7 1 0 15,0 5 0-15,0-4 0 0,0 8 0 16,7 0 0-16,6 7 0 15,-1 6 0-15,8 3 0 16,-1 3 0-16,4 6 0 0,0 0 0 16,-2 3 0-16,-5 7 0 15,-4 4 0-15,-8 4 0 16,-4 2 0-16,-12 2 0 16,-4-2 0-16,-9 1 0 15,-3-5 0-15,-2 2 0 0,3-6 0 16,-3-5 0-16,10 6-27 15,8-1-56-15,12-12-4 16</inkml:trace>
  <inkml:trace contextRef="#ctx0" brushRef="#br4" timeOffset="530549.4716">26162 12607 299 0,'0'0'9'16,"0"0"6"-16,0-14 2 15,0 14 4-15,2-9 2 0,-2 9-1 16,0-10 1-16,0 10 0 15,-10 5-9-15,-5 12-4 16,-5 6-5-16,-2 7-1 16,-5 1-3-16,2 6 1 0,-5 4-1 15,5-7-1-15,2 1 1 16,6-8 0-16,2-7 0 16,5-3-1-16,5-4 2 15,5-13-1-15,0 0 0 0,0 0 0 16,-2-8 0-16,7-9 0 15,7-8 0-15,3-8 0 16,5-6 0-16,0-2 0 16,5-3 2-16,-3 5 0 0,-5 3-1 15,1 5-2-15,-6 9 0 16,-1 7 0-16,-11 15 0 16,12-2 0-16,-5 10 0 15,4 8 0-15,1 12 0 0,2 2 0 16,6 7 0-16,5 3 0 15,0-1 0-15,5 3 0 16,-2 0 0-16,1-7 0 16,4-18-63-16,1 13-24 15,1-7-1-15</inkml:trace>
  <inkml:trace contextRef="#ctx0" brushRef="#br4" timeOffset="531518.3544">28255 14127 415 0,'0'0'6'15,"0"0"3"-15,0 0 2 16,0-7 2-16,0 7 0 0,0 0 1 16,0-10 0-16,0 10 0 15,7-7-12-15,3 4-2 16,5 3 0-16,2 0 0 15,5 3 0-15,1 4 0 16,0 3 0-16,-2 4 0 0,-3 4 0 16,-8 5 0-16,-5-1 0 15,-8 0 0-15,-9 0 0 16,-3 0 0-16,-7-1 0 16,0-6 0-16,4-3 0 15,1-5 0-15,1-5 0 0,7-2 0 16,2-4 0-16,7-11 0 15,4-2 0-15,11-12 0 16,0 3 0-16,6-6 0 0,0 4 0 16,2 1 0-16,-5 5 0 15,-4 5 0-15,-1 7 0 16,-13 10 0-16,10 0 0 0,-10 7 0 16,0 3 0-16,0 10 0 15,4-3 0-15,4 5 0 16,5 1 0-16,4-3 0 15,5-8 0-15,13-2-83 16,-1-5-5-16</inkml:trace>
  <inkml:trace contextRef="#ctx0" brushRef="#br4" timeOffset="532253.281">25957 11952 397 0,'0'0'7'0,"0"0"3"16,0 0 2-16,0-9 2 15,0 9 2-15,-4-13 0 16,4 13 0-16,-8-9 0 16,8 9-9-16,0 0-7 15,0 0 0-15,-10 16 0 0,10-1 0 16,2 3 0-16,6 2 0 15,4 2 0-15,6-5 0 16,4-5 0-16,3-5 0 16,5-4 0-16,0-6 0 0,-1-6 0 15,-1-5 0-15,-5-6 0 16,-7-1 0-16,-3-1 0 16,-5 7 0-16,-8-2 0 15,0 5 0-15,0 12 0 16,0 0 0-16,-5 0 0 0,5 17 0 15,0 0 0-15,7 6 0 16,8 4 0-16,2-2 0 0,1-1 0 16,1-1 0-16,2 0 0 15,-4-9 0-15,-5 4 0 16,-4-4 0-16,-13 1 0 16,-12-1 0-16,-10 3 0 15,-14-1 0-15,-1 0 0 0,-5 3 0 16,0-4-11-16,-8 2-74 15,23 0-2-15</inkml:trace>
  <inkml:trace contextRef="#ctx0" brushRef="#br4" timeOffset="532934.1185">24289 15017 440 0,'0'0'5'15,"0"0"3"-15,0 0 0 16,0 0 2-16,0 0 0 16,0 0 1-16,0 0-1 15,10-9-1-15,3 1-9 16,7-1 0-16,4 5 0 0,6-1 0 15,2-2 0-15,4 2 0 16,-1 2 0-16,-3 3 0 16,-5 5 0-16,-10 2 0 0,-6 8 0 15,-9 3 0 1,-8 4 0-16,-10 5 0 0,-14 0 0 16,-3 6 0-16,-4-1 0 15,-5-2 0-15,2-3 0 16,5-4 0-16,8-4 0 0,4-6 0 15,16-3 0-15,7-10 0 16,17 0 0-16,13-6 0 16,13-6 0-16,14 2 0 0,3 10-53 15,16-19-34-15</inkml:trace>
  <inkml:trace contextRef="#ctx0" brushRef="#br3" timeOffset="544982.4674">22875 17440 177 0,'0'0'8'0,"0"0"5"0,0 0 8 16,0 0 0-16,0 0 3 15,0 0 1-15,8-5 1 16,-8 5 1-16,0 0-8 16,9-11-3-16,-9 11-5 0,10-12-4 15,-10 12-1-15,13-18-1 16,-3 9-1-16,3 1 1 15,11-21 1-15,1 0 0 16,2-3 0-16,1 1 0 0,6-3 0 16,-2 1 0-16,-2-2-1 15,-2 11-2-15,-1 0-2 16,3-8 0-16,2 8 0 16,-2-3 0-16,2 0-1 15,3 0-1-15,0 4 1 16,-3-4 0-16,4 6 0 15,-7-5 0-15,4 1-1 0,-1 1 1 16,0-1 0-16,0 1 0 16,-2-2 0-16,3-1 2 15,-1-3-1-15,-2 5-1 0,2-4 1 16,0 2 0-16,-2 4 0 16,0-4 0-16,0 3 0 0,0 1-1 15,-1-1 0-15,-1 0 1 16,2 0 0-16,2-1-1 15,0 3 1-15,-2-2 0 16,2 1 0-16,1-2 0 0,-4 1-1 16,6 1 1-16,-5 2 0 15,-3-5 0-15,3 2 1 16,-2 1-1-16,-1-1 1 16,1 0-1-16,-1-3 0 15,0 1 0-15,3 1 0 16,0-1 0-16,-2-1-1 15,0 1 1-15,2 4-1 0,-2-7 0 16,-1 5 1-16,-2 0 0 16,3 1 0-16,-1-2 0 0,-4 0 0 15,1 1 0-15,3-1 0 16,-2 0 0-16,0-2 0 16,0 4 1-16,-2-3-1 0,3 3 1 15,-3-1-1-15,0-1 1 16,2 0-1-16,-6 1 0 15,4 1 0-15,-3 0 1 16,5-3-2-16,-6 3 0 0,4 3 0 16,-5-3 0-16,1 1 0 15,-1 3 0-15,1-1 0 16,-1 0 0-16,-1 0 0 16,3 1 0-16,-5-1 0 15,0-2 0-15,2 1 0 16,-2-1 0-16,3 0 0 15,-4 2 0-15,4-2 0 0,-4 2 0 16,2 0 0-16,2-3 0 16,-4 4 0-16,4 0 0 15,-1-4 0-15,0 5 0 0,-2-4 0 16,3 3 0-16,-1-1 0 16,0 1 0-16,-2 1 0 0,5 0 0 15,-2-4 0-15,-1 5 0 16,1-3 0-16,1 3 0 15,-1-1 0-15,-1 1 0 16,3 2 0-16,-7 0 0 16,1 3 0-16,2-3 0 0,0 0 0 15,-3 2 0-15,-1 0 0 16,4-3 0-16,-2 3 0 16,-2-1 0-16,1 3 0 15,-1-3 0-15,1 4 0 16,-1-3 0-16,-2 3 0 15,1 0 0-15,-2 3 0 0,-9 7 0 16,16-12 0-16,-16 12 0 16,9-10 0-16,-9 10 0 0,0 0 0 15,7-10 0-15,-7 10 0 16,0 0 0-16,0 0 0 16,0-8 0-16,0 8 0 0,0 0 0 15,0 0 0-15,0 0 0 16,0 0 0-16,0 0 0 15,0 0 0-15,0 0 0 16,0 0 0-16,0 0 0 16,0 0 0-16,0 0 0 0,0 0 0 15,0 0 0-15,0 0 0 16,0 0 0-16,0 0 0 16,-4 3 0-16,-8 5 0 15,-1 1 0-15,-8 4 0 16,0 1 0-16,-12 6 0 15,-1 3 0-15,-7-1 0 0,-1 3 0 16,0-4 0-16,0 2 0 16,0-3 0-16,6-5 0 15,4 0 0-15,10-5 0 0,4-3 0 16,6-2 0-16,12-5 0 16,-13 3 0-16,13-3 0 15,0 0 0-15,16-8 0 16,-4-2 0-16,8-2 0 0,5 0 0 15,3-6 0-15,9-2 0 16,-3-2 0-16,1 3 0 16,2-1 0-16,-2 0 0 0,-2 2 0 15,-9 1 0-15,-1 4 0 16,-6 4 0-16,-2 4 0 16,-4-3 0-16,-11 8 0 15,12-5 0-15,-12 5 0 16,0 0 0-16,0 0 0 0,12 0 0 15,-12 0 0-15,8 8 0 16,-8-8 0-16,12 17 0 16,-7 0 0-16,-1 7 0 15,-1 5 0-15,-3 5 0 0,0 3 0 16,-3 1 0-16,1 3 0 16,-5-3 0-16,7-10-14 15,-3 3-78-15,1-1-3 0</inkml:trace>
  <inkml:trace contextRef="#ctx0" brushRef="#br3" timeOffset="555298.5285">25677 17554 216 0,'0'0'9'0,"0"0"4"16,0 0 2-16,0 0 3 0,0 0 3 15,0 0 1-15,0 0 4 16,0 0 2-16,0 0-5 15,0 0-3-15,0 0-2 16,0 0-2-16,5 4-1 16,-5-4-3-16,0 0-2 0,0 0-2 15,2 10-2-15,-2-10-1 16,0 0 1-16,0 0-2 16,0 0-4-16,2 10 0 15,-2-10 0-15,0 0 0 0,0 0 0 16,0 0 0-16,0 0 0 15,8-5 0-15,-8 5 0 16,0-15 0-16,0 5 0 0,0 1 0 16,0-1 0-16,0 0 0 15,-3 0 0-15,-2-2 0 16,1-1 0-16,-4 3 0 16,1-2 0-16,-1-1 0 15,-2 4 0-15,1-1 0 0,-4 3 0 16,1-1 0-16,-6 4 0 15,1-2 0-15,-1 4 0 16,-2-1 0-16,1 3 0 16,-4 0 0-16,0 0 0 0,-2 0 0 15,4 3 0-15,-7-1 0 16,3 4 0-16,0-2 0 16,-2 1 0-16,2 2 0 15,1 1 0-15,-4-1 0 16,3 3 0-16,0 0 0 15,3-1 0-15,0 1 0 0,-1 0 0 16,1 0 0-16,-1 4 0 16,1 0 0-16,5 1 0 15,-4-1 0-15,2 1 0 0,-4 5 0 16,7-2 0-16,-2 4 0 16,0-3 0-16,18-19 0 15,-14 20 0-15,-4 5 0 16,6-2 0-16,-4 1 0 0,7 1 0 15,-3 4 0-15,1 0 0 16,-1-3 0-16,5 4 0 16,-1 0 0-16,3-3 0 15,0 5 0-15,3-5 0 16,-3 1 0-16,2-1 0 16,3 0 0-16,0 0 0 15,0-2 0-15,0 0 0 0,0 2 0 16,0-5 0-1,0 1 0-15,8 2 0 16,-4-3 0-16,-4-22 0 0,11 27 0 16,1 1 0-16,-12-28 0 15,12 22 0-15,3 0 0 16,-15-22 0-16,0 0 0 16,10 10 0-16,0-1 0 0,-2 4 0 15,2-3 0-15,-10-10 0 16,0 0 0-16,9 9 0 15,2-3 0-15,-2 1 0 16,1 1 0-16,-10-8-19 16,0 0-43-16,0 0-26 0,0 0-1 15</inkml:trace>
  <inkml:trace contextRef="#ctx0" brushRef="#br3" timeOffset="555821.4962">24680 18445 312 0,'0'0'11'16,"0"0"3"-16,0 0 2 0,0 0 2 16,0 0 2-16,0 0-1 15,0 0 2-15,0 0 1 16,0 0-8-16,0 0-4 15,0 0-1-15,0 0-1 16,0 0 0-16,0 0-1 16,2 5-5-16,1 1-2 0,1-2 0 15,49 40 0 1,-33-26 0-16,-20-18 0 0,25 20 0 16,-1-2 0-16,-24-18 0 15,25 19 0-15,0 1 0 16,-25-20 0-16,23 9 0 15,-4 3 0-15,-19-12 0 16,0 0 0-16,11 0 0 16,-2-1 0-16,1-2 0 15,1 1 0-15,-9-11 0 0,0 1 0 16,3 0 0-16,0-23 0 16,-3 12 0-16,-2 23 0 15,3-22 0-15,3-2 0 16,-6 24 0-16,0 0 0 15,0 0 0-15,0-10 0 0,0 0 0 16,2 1 0-16,-2-2 0 16,0 11 0-16,0 0 0 15,0 0-51-15,0 0-38 16,0 0-3-16</inkml:trace>
  <inkml:trace contextRef="#ctx0" brushRef="#br3" timeOffset="573842.569">3049 4751 316 0,'0'0'3'0,"0"-10"1"16,8 1-1-16,4-3 0 15,11-3 1-15,7-6 1 16,14-1 1-16,18-8 1 15,16 0-1-15,19 0 0 0,17-4 3 16,20-6-1-16,18 3 1 16,12-3-3-16,12 7 1 15,6-3-2-15,7 4 0 16,2 10 0-16,-4 9-2 0,-11 13-1 16,-10 13 0-16,-14 14 0 15,-15 12-1-15,-17 14 0 16,-21 16 1-16,-24 5 0 0,-26 8 0 15,-22 5 0-15,-24 2 1 16,-20 3-1 0,-28-3 1-16,-29 3-1 0,-23-11-2 15,-23 1 3-15,-19-5-1 16,-22-8 1-16,-9-9-1 16,-16-13 1-16,-13-9-1 15,0-19 0-15,2-12 2 0,9-14-3 16,8-18 2-16,19-13-3 15,22-13 1-15,19-14-1 0,34-12 0 16,24-6 0-16,29-14-1 16,33-7 1-16,45-16-2 15,40-9 3-15,46-6 0 0,80-12-2 16,26-1-26-16,56-10-53 16,45-4 2-16</inkml:trace>
  <inkml:trace contextRef="#ctx0" brushRef="#br3" timeOffset="576752.3241">25445 11469 263 0,'0'0'1'0,"0"0"1"15,-12 0 1-15,3 0 0 16,-9 3 3-16,-7-1 0 0,-3 9 0 16,-6-2 2-1,-8 8-2-15,-4 6-1 16,-6 11 0-16,-4 9 0 0,-6 10 3 16,-2 10-2-16,2 7 1 15,-5 5 1-15,1 10-1 16,1 5 1-16,1-4 1 0,9 3-2 15,5 3-1-15,5 0-2 16,0-1 0-16,6 5-1 0,6 2 0 16,1 0 0-16,5 9 0 15,2-1 0-15,-3 6-1 16,1-1 1-16,5 7 0 0,-3 1 0 16,-2-3 0-16,4-3 0 15,0 4 0-15,2-3 1 16,0-8-1-16,5-2 0 15,3-2-1-15,3-6 1 16,5-6 0-16,5 2-1 0,0-5 1 16,7-7 0-1,5 7-1-15,1-2 0 16,7-3 0-16,-3 2 0 0,11-6-2 16,4 2 2-16,5-3-2 15,6-3 1-15,6-5-1 16,6-3 1-16,5-3-1 0,4 0 1 15,3-9-1-15,3 0 0 16,2-4 0-16,0-3 1 16,8-2-1-16,0-8 1 0,4 2 1 15,0-1-1-15,11-6 1 16,-1-3 0-16,6-1 0 16,9-9 0-16,1 2 0 0,7-7-1 15,2-4 0-15,8-5 0 16,2-2 0-16,0-3 0 15,3-10 0-15,2 0 0 16,0-5-1-16,-4-4 0 16,-1 1 0-16,-5-5 0 0,-5-4 0 15,-2 0 0-15,-8 0 0 16,-4-3-1-16,-3-2 2 16,0-5 0-16,-3-3 0 15,3-4 1-15,3-6-1 16,1-2 0-16,4-3 0 0,1-4 0 15,-3 2 0-15,4-3-1 16,-13-1 1-16,-2 1-1 0,-10 1 0 16,-7-1 0-16,-11-2 1 15,-4 1-1-15,-6-6 1 16,-6 0-1-16,-4-3 1 16,-4-1-1-16,-1-3 1 15,-3-6-1-15,-4 0 0 0,-2 1 0 16,-6-5 1-16,-1 0-1 15,-10-1 0-15,-9 1 0 16,-4 0 0-16,-5-3 0 16,-2 1-1-16,-10-3-1 0,-6 2 0 15,0 0 1 1,-6 0-1-16,-1 4 1 0,-5 0 1 16,-2 4-1-16,-11 0 1 15,1 2 1-15,-6 0 0 16,-5 3 0-16,0-1-1 0,-9-2 1 15,2 4 0-15,-4-4-1 16,-4-1 1-16,1 3 0 0,-5-2 0 16,1 0 0-16,-5 0 0 15,2 0-1-15,-6 3 1 16,-2 4-1-16,1-2 1 16,-4 3-2-16,3 4 2 15,-3 2-1-15,-2 1 1 16,1 3 0-16,-4 1-1 0,-5 8 1 15,3-1 1-15,-5 6-2 16,-5 3 0-16,-5 5 0 16,-4 4 0-16,-6 3-2 15,-5 8 2-15,-5 3 0 0,-5 3 0 16,-2 9 0-16,-8 2 0 16,4 5 2-16,-7 11-2 15,-2 6 0-15,0 7 0 16,3 3-7-16,8 3-73 0,2 12-4 15</inkml:trace>
  <inkml:trace contextRef="#ctx0" brushRef="#br3" timeOffset="579536.7444">25373 17405 249 0,'0'0'9'15,"0"0"6"-15,0 0 4 16,0 0 2-16,0 0 3 0,0 0-1 15,-2-11 2-15,2 11-1 16,0 0-7-16,0 0-5 16,5-9-1-16,5 6-3 15,0-2 0-15,2 2-1 0,6 2 1 16,-1-2-1-16,5 3-1 16,-1 0-2-16,3 0 0 15,1 3-1-15,2 1-1 16,3 1 1-16,-3 5-1 15,6 3-2-15,-3 0 0 16,-1-1 0-16,1 5 0 0,-5-2 0 16,0 2 0-16,-3 1 0 15,1 1 0-15,-6 1 0 16,0-2 0-16,-1-2 0 0,-4-3 0 16,1 3 0-16,-4-4 0 15,-1 0 0-15,-1-2 0 16,-7-10 0-16,10 10 0 0,-10-10 0 15,0 0 0-15,3 7 0 16,-3-7 0-16,0 0 0 16,0 0 0-16,-7-5 0 15,7 5 0-15,-11-12 0 16,11 12 0-16,-10-13 0 16,6 4 0-16,-5-1 0 0,2-3 0 15,0 3 0-15,-3-5 0 16,0 3 0-16,0-3 0 15,-2 3 0-15,-1-3 0 16,1-3 0-16,-3 4 0 0,0 1 0 16,-3-2 0-16,-1 3 0 15,1-2 0-15,-2 2 0 0,-2-5 0 16,0 8 0-16,2-2 0 16,-3 4 0-16,1 1 0 15,0 0 0-15,-3 1 0 16,2 3 0-16,1-1 0 15,0 3 0-15,-3 0 0 0,4 0 0 16,0 0 0-16,-2 3 0 16,3-1 0-16,1 3 0 15,-2 1 0-15,-1-2 0 16,5 1 0-16,-3-1 0 16,0 2 0-16,3 1 0 15,-1-3 0-15,3 2 0 0,-2 2 0 16,0-1 0-16,1 1 0 15,2-4 0-15,-1 4 0 16,-2 0 0-16,1-1 0 0,2 3 0 16,-2-1 0-16,4 2 0 15,-3-2 0-15,3 2 0 16,-3-1 0-16,2 2 0 16,0-2 0-16,-1 2 0 0,2 1 0 15,-1-4 0-15,1 6 0 16,1-5 0-16,-1 4 0 15,0 0 0-15,2 1 0 16,-2-3 0-16,-1 3 0 0,1-3 0 16,4 5 0-16,-5-1 0 15,4 1 0-15,9-17 0 16,0 0 0-16,-7 24 0 16,-3 1 0-16,10-25 0 15,-6 26 0-15,1 3 0 16,5-29 0-16,-2 27 0 15,-3 2 0-15,5-10 0 0,0 5 0 16,0-2 0-16,0 3 0 16,3-4 0-16,-3 5 0 15,2-2 0-15,0 4 0 0,-2-2 0 16,3 3 0 0,-3 3 0-16,2-1 0 0,1-1 0 15,2 2 0-15,-2 1 0 16,2-1 0-16,-3 0 0 15,3-2 0-15,0-3 0 16,-1 3 0-16,2-5 0 16,1 2 0-16,-4-5 0 15,2 1 0-15,-5-23 0 16,4 24 0-16,4 1 0 16,-8-25 0-16,0 0 0 15,3 10 0-15,-1 0 0 0,1-1 0 16,-1 3 0-16,-2-12 0 15,0 0 0-15,0 0 0 16,0 0-8-16,0 0-80 16,0 0-1-16</inkml:trace>
  <inkml:trace contextRef="#ctx0" brushRef="#br3" timeOffset="580658.3502">24632 18453 340 0,'0'0'7'15,"0"0"5"-15,0 0 3 16,0 0 2-16,0 0 2 16,0 0 1-16,0-8 0 0,-2-4-1 15,2 2-5-15,-3-3-4 16,3 13-2-16,0 0-1 16,0 0-4-16,0 0-3 15,0 0 0-15,0 0 0 16,0 0 0-16,0 0 0 15,3 2 0-15,2 9 0 0,45 53 0 16,-35-41 0-16,2 1 0 16,1-1 0-16,-2-1 0 15,2 5 0-15,0-7 0 16,-1 2 0 0,-17-22 0-16,23 21 0 0,2-2 0 15,-25-19 0-15,0 0 0 16,0 0 0-16,0 0 0 15,0 0 0-15,4-5 0 16,-1-5 0-16,2 1 0 0,-15-32 0 16,-10 15 0-16,5 3 0 15,0 1 0-15,-2 1 0 16,-1 0 0-16,0 1 0 16,-1 0 0-16,19 20 0 15,-25-22 0-15,3 1 0 0,22 21 0 16,0 0 0-16,0 0 0 15,0 0 0-15,0 0 0 16,0 9 0-16,0 0 0 16,10 36 0-16,2-25 0 15,5 0 0-15,-2-1 0 16,0 1 0-16,5 2 0 16,-4-2 0-16,3 3 0 15,-19-23 0-15,22 20 0 0,3-1 0 16,-25-19 0-16,0 0 0 15,10 8 0-15,3-6 0 16,-3 6 0-16,-1-4 0 16,-9-4 0-16,0 0 0 15,0 0 0-15,0 0 0 0,0 0 0 16,3 0 0 0,-3-4 0-16,0-4 0 0,0 6 0 15,2-6 0-15,1-21 0 16,-3 19 0-16,-3-4 0 15,-2-19 0-15,5 15 0 16,0 18 0-16,0-21 0 16,0-3 0-16,0 24 0 15,3-22 0-15,2 0 0 16,-5 22 0-16,8-22 0 0,1 0 0 16,-9 22 0-1,12-24 0-15,-1 3 0 16,-11 21 0-16,0 0 0 0,0 0 0 15,7-10 0-15,0 1 0 16,2-4 0-16,-2 3 0 16,-7 10 0-16,0 0 0 15,0 0 0-15,0 0 0 0,0 0 0 16,0 0 0-16,0 0 0 16,0 0 0-16,0 0 0 15,0 0 0-15,0 0 0 16,0 0 0-16,0 0 0 15,0 0 0-15,0 0 0 0,0 0-8 16,0 5-78-16,0 0-2 16</inkml:trace>
  <inkml:trace contextRef="#ctx0" brushRef="#br0" timeOffset="590633.6666">22922 17340 285 0,'0'0'8'15,"0"0"6"-15,0 0 4 16,0 0 1-16,0 0 3 0,0 0 4 16,0 0-2-1,0 0 1-15,0 0-7 0,0 0-5 16,0 0-4-16,0 0-3 16,0 0-1-16,0-17-3 15,3-2-3-15,-1-9-5 16,-2-4-8-16,5-5-12 0,-5-4-10 15,3 0-10-15,-3 9-1 16,0 1 1-16,0 7 4 16,-6 2 9-16,4 10 16 15,-3 4 22-15,5 8 16 0,-10-5 13 16,10 5 5-16,0 0-2 16,0 0-3-16,0 0-5 15,0 0-7-15,0 0-9 0,0 0-9 16,0 0-17-16,0 0-44 15,-2-15-18-15</inkml:trace>
  <inkml:trace contextRef="#ctx0" brushRef="#br0" timeOffset="590780.2896">22892 16590 336 0,'0'0'2'16,"0"0"0"-16,0 0 0 15,0 0-3-15,0 0-6 0,-7-17-13 16,5 4-25-16,6-2-22 16</inkml:trace>
  <inkml:trace contextRef="#ctx0" brushRef="#br0" timeOffset="590940.9142">22932 16157 374 0,'0'0'3'0,"0"0"1"0,0 0 0 16,-3-13 0-16,3 13-1 16,0-17-1-16,0 3-5 15,0-5-17-15,6 2-42 16,-1-7-12-16</inkml:trace>
  <inkml:trace contextRef="#ctx0" brushRef="#br0" timeOffset="591100.0069">22975 15669 385 0,'0'0'3'0,"0"-11"0"16,0 11 0-16,-5-20 0 15,2 8 0-15,1-7-1 16,2-1-4-16,-3-8-8 16,3 2-24-16,5-7-37 15,-2 1-4-15</inkml:trace>
  <inkml:trace contextRef="#ctx0" brushRef="#br0" timeOffset="591238.6244">23009 15066 345 0,'0'0'5'0,"0"-9"1"15,0-1 1-15,0-3 2 16,0-1-2-16,0-4 2 16,0 0-4-16,-5-7-10 15,5-4-43-15,0 3-22 16,5-6-5-16</inkml:trace>
  <inkml:trace contextRef="#ctx0" brushRef="#br0" timeOffset="591370.384">22977 14529 387 0,'0'0'3'16,"0"0"-1"-16,-2-13 0 15,2 13-7-15,-3-19-12 16,3-4-37-16,3 3-15 0</inkml:trace>
  <inkml:trace contextRef="#ctx0" brushRef="#br0" timeOffset="591510.9998">23016 14050 345 0,'0'0'1'16,"0"0"-5"-16,-9-9-19 15,9 9-40-15,-7-11-6 16</inkml:trace>
  <inkml:trace contextRef="#ctx0" brushRef="#br0" timeOffset="591677.554">22967 13796 395 0,'0'0'2'0,"0"0"-1"15,-8-8 1-15,8 8 1 16,-9-8-1-16,9 8-2 16,-8-6-10-16,8 6-40 0,-13 0-22 15,13 0-5-15</inkml:trace>
  <inkml:trace contextRef="#ctx0" brushRef="#br0" timeOffset="592995.8134">24110 16181 347 0,'0'0'5'0,"0"0"2"0,0 0 3 15,0 0 1-15,0 0 3 16,0 0 1-16,0 0 1 16,0 0 1-16,0 0-4 15,0 0-1-15,0 0-2 0,0 0 0 16,0 0-3-16,0 0 0 16,-5-7-1-16,5 7-2 15,-4-11-4-15,1 1 0 16,1 1 0-16,-3-4 0 0,-1-2 0 15,-1 1 0-15,0-6 0 16,-3 0 0-16,0 3 0 16,0-3 0-16,-5 0 0 15,-2 3 0-15,-1-2 0 0,1-1 0 16,-3 4 0-16,0-4 0 16,-2 3 0-16,-1 2 0 15,1-1 0-15,2 3 0 16,0 0 0-16,0 1 0 15,6 0 0-15,-7 1 0 16,9 4 0-16,-6-3 0 0,6 3 0 16,-1 0 0-16,-1-4 0 15,-1 4 0-15,-2 0 0 16,1 0 0-16,-1-1 0 0,0 4 0 16,0-5 0-16,-1 4 0 15,0 1 0-15,1 1 0 16,0-2 0-16,4 2 0 0,-2 3 0 15,1-5 0-15,-4 5 0 16,3-2 0-16,-2 2 0 16,2 0 0-16,-3-2 0 15,-1 2 0-15,1 0 0 16,-2 0 0-16,3 0 0 0,-1 0 0 16,4 0 0-16,-1 0 0 15,0 2 0-15,0-2 0 16,3 2 0-16,-1 1 0 15,1-1 0-15,0 3 0 16,-6 1 0-16,2-5 0 0,2 4 0 16,-2-2 0-16,2 6 0 15,-4-8 0-15,6 4 0 16,-2-2 0-16,3 2 0 0,-1 0 0 16,-3-3 0-16,5 3 0 15,-2 1 0-15,1-2 0 16,-1 1 0-16,5 0 0 0,7-5 0 15,-15 5 0-15,15-5 0 16,0 0 0-16,-10 7 0 16,10-7 0-16,0 0 0 15,0 0 0-15,0 0 0 16,0 0 0-16,0 0 0 16,0 0 0-16,0 0 0 0,0 0 0 15,0 0 0-15,7-5-58 16,1 5-33-16,-8 0 0 15</inkml:trace>
  <inkml:trace contextRef="#ctx0" brushRef="#br0" timeOffset="593574.2008">23238 15547 403 0,'0'0'5'16,"0"0"4"-16,0-10 1 15,0 10 3-15,0 0 1 0,5-7 0 16,-5 7 2-16,0 0 0 16,0 0-5-16,0 0-11 15,-5 0 0-15,-5 7 0 16,-2 6 0-16,-6-4 0 16,-1 6 0-16,-4-1 0 0,-2 2 0 15,-2-1 0-15,-1-3 0 16,1-2 0-16,5 0 0 15,-1-3 0-15,3 1 0 16,3-3 0-16,9-3 0 16,8-2 0-16,-12 5 0 0,12-5 0 15,0 0 0-15,0 0 0 16,0 10 0-16,7-3 0 16,6 6 0-16,7 2 0 0,2 3 0 15,8 3 0-15,5 1 0 16,-1 1 0-16,7 1 0 15,-6-1 0-15,-1-3 0 0,-6 0 0 16,1-3 0-16,-12-5 0 16,1 1 0-16,-6-6 0 15,-12-7 0-15,13 11 0 16,-13-11 0-16,0 0 0 16,0 0 0-16,0 0 0 15,0 0 0-15,0 0 0 0,0 0 0 16,0 0 0-16,-8 4 0 15,8-4 0-15,-10 0 0 16,10 0 0-16,-9 0 0 16,9 0 0-16,-7 3 0 0,7-3 0 15,0 0 0-15,-16 5 0 16,16-5-80-16,-5 12-12 16</inkml:trace>
  <inkml:trace contextRef="#ctx0" brushRef="#br0" timeOffset="595995.5525">23901 15483 386 0,'0'0'7'0,"0"0"3"0,0 0 2 15,-2-8 2-15,2 8 0 16,-7-7 1-16,7 7-1 15,-15 0 1-15,2 0-7 0,1 12-3 16,2 3-3-16,-2 6-1 16,4 8-1-16,4 3 0 15,1-2 1-15,3 1-1 0,5 0 0 16,7-7 1-16,3 0-1 16,7-8 1-16,-2-4 1 15,5-7-1-15,0-5 1 16,-1 0-2-16,1-9 0 15,-4-3 0-15,-4-6 0 0,-7-5 0 16,-7 4 0-16,-3-1 0 16,-13 2 0-16,-4 1 0 15,-6 7 0-15,-4 7 0 16,-1 3 0-16,-2 7 0 0,9 5 0 16,-2 6 0-16,5 2 0 15,11 0-17-15,2-3-13 16,5-1-55-16,15-2-2 0</inkml:trace>
  <inkml:trace contextRef="#ctx0" brushRef="#br0" timeOffset="596324.721">24147 15557 408 0,'0'0'2'0,"-9"0"1"15,1 2 2-15,-5 8 0 16,1 0 0-16,0 5 0 15,-1 2 1-15,1 6 0 0,5-1-3 16,7 2 0-16,0-4-1 16,15 0 0-16,5-5 0 15,5-5 0-15,5-5 1 16,2-5 1-16,-2-5 0 16,2-7 1-16,-13-9 1 15,-1 0-1-15,-11-7 1 16,-7 2 0-16,-9 0 0 0,-16 3-1 15,-5 7-3-15,-7 6-2 16,-4 5 0-16,-1 5 0 16,5 12 0-16,3 6 0 15,11 3-11-15,5 2-30 0,13-3-44 16,14 2-1-16</inkml:trace>
  <inkml:trace contextRef="#ctx0" brushRef="#br0" timeOffset="599358.3491">23004 17340 151 0,'0'0'5'16,"0"0"1"-16,0 0 4 15,0 0 6-15,0 0 6 16,8-7 4-16,-8 7 4 0,0 0 2 16,0 0-2-16,7-7-1 15,-7 7 0-15,0 0-6 16,0 0-4-16,5-10-3 16,-5 10-3-16,0 0-2 15,0 0-2-15,0 0-1 0,-5 0-2 16,5 0-1-16,-10 4 0 15,10-4-1-15,-12 16 0 16,6-7-2-16,-1 4-2 0,2 2 0 16,1-1 0-16,1 2 0 15,1 1 0-15,2 0 0 16,0 0 0-16,2-2 0 16,5-3 0-16,3-2 0 15,3 0 0-15,1-4 0 0,2-4 0 16,-2-2 0-16,7-5 0 15,-5-4 0-15,2-7 0 16,-8 6 0-16,22-35 0 0,-7-5 0 16,-5-1 0-16,-10 1 0 15,-10 8 0-15,-10 8 0 16,-7 6 0-16,-5 24 0 16,-3 4 0-16,-3 1 0 15,3 16 0-15,11-8 0 16,-1 3 0-16,2 6 0 0,-2 4 0 15,3 0 0-15,1 2 0 16,7 2 0-16,-4 1 0 16,6 0 0-16,0-5 0 15,2 6 0-15,4-6 0 0,6-5 0 16,1 1 0-16,3-6 0 16,1-3 0-16,-2 0 0 15,7-9 0-15,-3 0 0 0,0-10 0 16,-2-3 0-16,-5 3 0 15,18-27 0-15,-11-9 0 16,-10 5 0-16,-9 7 0 16,-11 6 0-16,4 21 0 15,-4-1 0-15,-2 5 0 0,0 3 0 16,1 6 0-16,-2 5 0 16,-1 1 0-16,2 3 0 15,0 2 0-15,2 0 0 16,1 0 0-16,5 0 0 15,-1 4 0-15,6-4 0 16,2-2 0-16,0-3 0 0,2-2 0 16,9-3 0-16,-2-5 0 15,3-2 0-15,1-2 0 16,2-5 0-16,5-15 0 0,3-13 0 16,-7-4 0-16,-5-3 0 15,-11 4 0-15,-15 13 0 16,-8 8 0-16,-4 9 0 15,12 8 0-15,3 5 0 0,-3 3 0 16,0 4 0-16,0 1 0 16,3 5 0-16,1-1 0 15,-1 2 0-15,5 3 0 16,2-2 0-16,2-3 0 16,3 4 0-16,3-4 0 15,4-5 0-15,3-4 0 0,3-1 0 16,1-5 0-16,1-2 0 15,0 0 0-15,-15 0 0 16,30-29 0-16,-5-6 0 16,-13 0 0-16,-7 4 0 15,-7 18 0-15,-3 6 0 0,-10 7 0 16,0 0 0-16,0 9 0 16,-2 3 0-16,5 11-10 15,3-5-79-15,0-2-1 0</inkml:trace>
  <inkml:trace contextRef="#ctx0" brushRef="#br0" timeOffset="603145.3008">22997 17273 450 0,'0'0'3'0,"0"0"4"16,0 0 1-16,0 0 2 16,0 0 1-16,0 0 0 0,-10 0 0 15,10 0-11-15,0 0 0 16,0 0 0-16,-12-7 0 15,12 7 0-15,0 0-79 16,-10 0-8-16</inkml:trace>
  <inkml:trace contextRef="#ctx0" brushRef="#br0" timeOffset="603285.9347">22991 17320 395 0,'0'0'-29'0,"0"0"-40"16,0 0-5-16</inkml:trace>
  <inkml:trace contextRef="#ctx0" brushRef="#br0" timeOffset="603439.5139">22994 17355 230 0,'0'0'-54'0,"0"0"-4"0</inkml:trace>
  <inkml:trace contextRef="#ctx0" brushRef="#br0" timeOffset="603587.1214">23002 17358 448 0,'0'0'0'0,"0"0"-8"16,0 0-44-16,0 0-25 16,5 3-3-16</inkml:trace>
  <inkml:trace contextRef="#ctx0" brushRef="#br0" timeOffset="607287.1749">6640 12680 383 0,'0'0'5'0,"0"0"1"16,0 0 0-16,0 0 1 15,0 0 0-15,0 0 1 16,0 0 0-16,9 16 1 16,1-1-4-16,-2 4-2 0,4 6 0 15,6 0 0-15,-1 4 0 16,1-4 0-16,1 0-1 16,6-5 1-16,2-8 1 15,6-12 1-15,12-15 2 0,12-24 0 16,20-21 0-16,19-21 2 15,24-19-1-15,22-16-8 16,12-8 0-16,12-2 0 0,-1 2 0 16,-4 12 0-16,-19 16 0 15,-13 15 0-15,-19 18 0 16,-27 14 0-16,-19 16 0 0,-20 8 0 16,-12 11 0-16,-9 4 0 15,-11 5 0-15,-12 5 0 16,0 0 0-16,0 0 0 15,0 0 0-15,0 5 0 16,0-5 0-16,-10 21 0 0,-5-3-54 16,8 0-40-16</inkml:trace>
  <inkml:trace contextRef="#ctx0" brushRef="#br0" timeOffset="610102.3086">2431 12380 351 0,'0'0'7'0,"0"0"5"16,-10 0 4-16,10 0 2 0,-11-4 1 16,11 4 2-16,-7-10 1 15,7 10-1-15,-7-15-5 16,5 5-8-16,2-2-8 15,7-3 0-15,0 3 0 0,13-1 0 16,-5 3 0-16,5 0 0 16,0 8 0-16,5 2 0 15,-8 5 0-15,-4 10 0 0,4 3 0 16,-8 2 0-16,0 3 0 16,-5 2 0-16,-1 3 0 15,-3-3 0-15,0 4 0 16,-7 1 0-16,-6 3 0 0,1-4 0 15,-6-4 0-15,8-4 0 16,-2-1 0-16,2-2 0 16,0-8 0-16,10-10 0 15,0 0 0-15,0 0 0 0,12-10 0 16,6-4 0-16,0-2 0 16,8-1 0-16,4-5 0 15,6 2 0-15,-7-1 0 16,1 0 0-16,3 4 0 15,-9 2 0-15,1 5 0 0,-8 2 0 16,-2 1 0-16,-2 5 0 16,-4-1 0-16,-9 3 0 15,0 0 0-15,0 0 0 16,0 0 0-16,0 0 0 16,0 0 0-16,-4 8 0 0,4-8-80 15,-3 9-12-15</inkml:trace>
  <inkml:trace contextRef="#ctx0" brushRef="#br0" timeOffset="610686.5253">2502 12368 366 0,'0'0'9'0,"0"0"4"16,0 0 0-16,0 0 2 16,0 0 1-16,-2-14 0 0,2 1 2 15,0-2 0-15,6-1-8 16,3-1-3-16,3-4-3 15,-1 6 0-15,1 5-2 0,2 0-2 16,2 3 0-16,2 7 0 16,-4 7 0-16,2 6 0 15,-2 4 0-15,-7 5 0 16,1 8 0-16,-5 2 0 0,-3 2 0 16,-3 4 0-16,-7-3 0 15,-2-1 0-15,-8-4 0 16,12-5 0-16,-1-6 0 15,-2-4 0-15,4-7 0 0,7-8 0 16,0 0 0-16,0 0 0 16,0-5 0-16,12-7 0 15,6-6 0-15,2 1 0 16,2-5 0-16,5-1 0 16,5-1 0-16,1 4 0 0,-6 2 0 15,-4 4 0-15,-3 4 0 16,-3 2 0-16,-2 6 0 15,-3-1 0-15,-12 3 0 0,13 3 0 16,-13-3 0-16,3 18 0 16,-3-11 0-16,2 2-17 15,-2 9-74-15,-5-6-4 16</inkml:trace>
  <inkml:trace contextRef="#ctx0" brushRef="#br0" timeOffset="617166.6666">25815 17527 223 0,'0'0'11'0,"0"0"6"16,0 0 4-16,0 0 4 16,0 0 1-16,0 0 1 0,0 0 3 15,4-11 1-15,-4 11-8 16,0 0-6-16,0-9-3 16,0 9-3-16,-4-16-2 15,4 16-1-15,-7-14-1 0,7 14-2 16,-12-15-1-16,2 5-2 15,2 0-2-15,-4 0 0 16,-1 1 0-16,1-2 0 16,-6 2 0-16,4-3 0 15,-6 3 0-15,3 0 0 0,-3 1 0 16,0 1 0-16,3-1 0 16,-4 1 0-16,-1 2 0 15,3 0 0-15,-4 3 0 16,0-1 0-16,2 1 0 15,-2 2 0-15,3 0 0 0,-3 0 0 16,2 0 0-16,3 0 0 16,-3 2 0-16,0 3 0 15,3-2 0-15,-2 4 0 0,3-2 0 16,-3 2 0-16,0 0 0 16,3 1 0-16,2-1 0 15,-5 1 0-15,2-1 0 0,1 4 0 16,0-2 0-16,0 2 0 15,-1-2 0-15,3 1 0 16,0 0 0-16,1 2 0 16,-2-2 0-16,2 0 0 15,1 1 0-15,1-2 0 16,-4 3 0-16,4-1 0 16,3 1 0-16,-4 0 0 0,3 0 0 15,-1 3 0-15,4 0 0 16,-2 0 0-16,1 5 0 15,0 0 0-15,1-1 0 0,7-19 0 16,-2 23 0-16,-3-4 0 16,2 4 0-16,1-1 0 15,2 5 0-15,-3-2 0 16,3 2 0-16,0 1 0 16,0-2 0-16,0 4 0 0,0-2 0 15,3 1 0-15,-1-1 0 16,3-3 0-16,0 4 0 15,0 1 0-15,-5-6 0 16,5 2 0-16,-2 1 0 16,2 0 0-16,0-7 0 15,-1 5 0-15,-1-5 0 16,2 2 0-16,-5-22 0 16,8 25 0-16,-1-1 0 15,-7-24 0-15,0 0 0 0,2 9 0 16,1 5 0-16,2-4 0 15,-3 3 0-15,-2-13 0 16,0 0-11-16,0 0-77 16,0 0-2-16</inkml:trace>
  <inkml:trace contextRef="#ctx0" brushRef="#br0" timeOffset="618165.7996">24650 18316 405 0,'0'0'6'0,"0"0"3"15,0 0 2-15,0 0 3 16,0 0 1-16,0 0 0 0,0 0 0 15,0 0 0-15,0 0-9 16,0 0-6-16,0 0 0 16,0 0 0-16,0 0 0 0,0 0 0 15,0 0 0-15,0 0 0 16,0 6 0-16,0-2 0 16,25 53 0-16,-11-30 0 15,-1-4 0-15,-1 0 0 16,4 1 0-16,-4 0 0 15,0 2 0-15,1-4 0 16,-3-5 0-16,3 3 0 16,-13-20 0-16,0 0 0 15,7 12 0-15,0-2 0 16,0-1 0-16,1-1 0 16,-8-8 0-16,0-8 0 0,-2-6 0 15,-13-40 0-15,7 26 0 16,1 1 0-16,-3-2 0 15,2 1 0-15,-1-2 0 16,0 3 0-16,0-2 0 0,2 1 0 16,-1 4 0-16,0 1 0 15,1 4 0-15,7 19 0 16,0 0 0-16,0 0 0 16,0 0 0-16,0 0 0 15,0 9 0-15,2 4 0 16,21 45 0-16,-13-32 0 15,0 1 0-15,2 6 0 0,0-3 0 16,1-1 0-16,-1 1 0 16,1-1 0-16,-3-4 0 15,2-3 0-15,-12-22 0 16,0 0 0-16,0 0 0 16,0 0 0-16,0 0 0 15,0 0 0-15,0 0 0 16,0 0 0-16,0 0 0 15,0-2 0-15,0-3 0 0,0 0 0 16,0 3 0-16,-2-31 0 16,-1 20 0-16,-2 1 0 15,3 3 0-15,2 9 0 16,0 0 0-16,0 0 0 16,0 0 0-16,0 0 0 0,2 5 0 15,3-1 0-15,32 44 0 16,-21-28 0-16,-16-20 0 15,12 21 0-15,1-1 0 16,-13-20 0-16,0 0 0 16,0 0 0-16,9 3 0 15,3 0 0-15,-3-2 0 16,10-20 0-16,-9-8 0 16,-2 3 0-16,1-5 0 15,-2 0 0-15,4-2 0 16,-6 0 0-16,2-2 0 0,0 4 0 15,-1 0 0-15,1 1 0 16,1 1 0-16,-8 27-71 16,7-27-20-16</inkml:trace>
  <inkml:trace contextRef="#ctx0" brushRef="#br0" timeOffset="628968.9919">7037 14846 271 0,'0'0'6'0,"0"0"3"15,0 0 2-15,-9 0 1 16,9 0 1-16,-9 0 0 0,5 7 1 15,-1 8 2-15,0 4-5 16,3 10-2-16,2 2-3 16,2 6-1-16,8 6 1 15,3 1 0-15,8-3-1 16,7-2-1-16,4-6 0 16,11-2-1-16,-4-9 0 0,11-4 0 15,2-6 1-15,8-10 0 16,4-2-3-16,6-4 2 15,0-6 0-15,4-8-1 16,3-1 1-16,6-1-1 0,-4-3-1 16,5 1 1-16,-1 2-1 15,-4 3 1-15,3 1-1 0,0 4 0 16,-3 3 1-16,-1 4-1 16,-2 2-1-16,-3 3 1 15,-1 0 0-15,0 5 0 16,-2 2 1-16,-3 4-1 0,2-1 0 15,4-1 1-15,-6 2-1 16,0 1 0-16,-3 3 0 16,-4 2 0-16,-8-1 0 15,-7 2-1-15,-3 0 0 16,-9 2 0-16,-6-3 0 0,-4-2 0 16,-6 1 1-16,-4-5-1 15,-1 2 0-15,-3-6 1 16,2 0-1-16,-11-7 1 15,9 11 0-15,-9-11 0 16,10 3 0-16,-10-3 1 0,18-3 0 16,-6-5-1-16,1 1 1 15,4-7 0-15,1 2-1 0,1-2 0 16,6-1 0-16,0 3-1 16,2-6 0-16,-2 9 0 15,5-4 0-15,0 2 0 16,0 5 1-16,2 0-2 15,-2 1 1-15,2 5-1 0,-2 0 1 16,0 0-1-16,-3 8 1 16,1-3-1-16,-1 5 0 15,-5-2 1-15,3 2 0 16,2-2 0-16,-2-2 0 16,-5-1 0-16,2 0 0 0,-1-2 1 15,-1-3 0-15,-1 0 0 16,4-5 1-16,-3-5 1 15,4-8 0-15,1-4 0 0,5-6 0 16,2 1 0-16,-4-5-3 16,1-2 0-16,-1 4 0 15,-6 1 0-15,1 3 0 16,-9 11 0-16,-4 1 0 0,3 8-18 16,-13 6-66-16,12-9-6 15</inkml:trace>
  <inkml:trace contextRef="#ctx0" brushRef="#br3" timeOffset="634635.0519">22808 13585 359 0,'0'0'7'0,"0"0"4"16,0 0 2-16,0 0 1 15,0 0 0-15,0 0-1 16,0 0 1-16,0 0 0 0,-3 10-6 16,3-10-3-16,3 17-2 15,-1-10-1-15,4 6 0 16,1-4 1-16,5-4 0 16,1-5 0-16,4 0 0 15,1-2 1-15,-2-10 1 0,2-3 0 16,-3-2 1-16,-2-5-6 15,-6 2 0-15,-7-1 0 16,-2 5 0-16,-8 0 0 16,-5 4 0-16,-2 8 0 0,-6 4 0 15,3 9 0-15,1 1 0 16,1 7 0-16,3 0 0 16,7 7 0-16,6-5 0 0,2-2 0 15,7-5 0-15,8-1 0 16,10-7 0-16,0-4 0 15,2-3 0-15,0-9 0 0,-2-2 0 16,-4-1 0-16,1-4 0 16,-15-1 0-16,-4 2 0 15,-3 3 0-15,-10 3 0 16,-8 2 0-16,-7 8 0 16,0 2 0-16,-2 7 0 0,5 5 0 15,-3 2 0 1,5 4 0-16,6 0 0 0,9 2-19 15,7-8-67-15,10-7-5 16</inkml:trace>
  <inkml:trace contextRef="#ctx0" brushRef="#br3" timeOffset="636120.2006">22867 13464 73 0,'0'0'4'0,"0"0"6"0,-5 7 5 16,5-7 5-1,0 0 5-15,-12 8 1 0,12-8 3 16,-8 17 1-16,8-17-3 15,-9 12-3-15,9-12-5 16,-5 14-4-16,5-14-1 16,-3 15-4-16,3-15 0 0,-4 9-2 15,4-9 2-15,0 12-1 16,0-12-1-16,0 0-1 16,-8 8 0-16,8-8-1 0,0 0 0 15,0 0-2-15,0 0 1 16,0 0-1-16,-5 9 0 15,5-9 1-15,0 0 0 0,0 0 0 16,0 0 1-16,0 0-1 16,2-7 0-16,6-6-1 15,4-5 0-15,8-1 0 16,8-10 1-16,11-9-1 16,11-9 1-16,17-7 0 0,10-6 0 15,10-5 1-15,10 2 0 16,8-7-3-16,3-2-3 15,7 3 0-15,-3-1 0 16,5 4 0-16,-2-1 0 16,-4 4 0-16,-4 1 0 0,-7 13 0 15,-11 2 0-15,-12 7 0 16,-12 11 0-16,-21 9 0 0,-9 3 0 16,-15 7 0-16,-8 5 0 15,-12 5 0-15,0 0 0 16,0 0 0-16,0 0 0 15,0 0 0-15,0 0 0 0,0 0 0 16,0 0 0-16,0 0 0 16,0 0 0-16,0 0 0 15,0 0 0-15,0 0 0 16,-5 3 0-16,5-3 0 0,-14 7 0 16,3-2 0-1,4 0 0-15,-2-2-3 0,9-3-59 16,-21 4-27-16,12-4-1 15</inkml:trace>
  <inkml:trace contextRef="#ctx0" brushRef="#br3" timeOffset="636482.1692">24424 12279 432 0,'0'0'6'0,"0"0"0"15,0 0 3-15,0 0-1 16,0 0 2-16,0 0-1 0,5-3 2 16,5-1-1-16,2-1-3 15,10-5-4-15,8 0-3 16,2-7 0-16,11 2 0 16,-1-2 0-16,0-1 0 15,-4 6 0-15,-3-3 0 0,-13 8 0 16,-5 2 0-16,-4 5 0 15,-13 0 0-15,-3 19 0 16,-12 4 0-16,-5 4 0 0,-2 5 0 16,-5 2 0-16,2 7 0 15,-2-2 0-15,4-2 0 16,6-1 0-16,6-7 0 16,7 0 0-16,1-7-25 0,6 2-60 15,10-7-3-15</inkml:trace>
  <inkml:trace contextRef="#ctx0" brushRef="#br3" timeOffset="638045.3516">22729 13387 210 0,'0'0'9'0,"0"0"5"0,2 4 4 16,-2-4 3-16,5 10 3 15,-5-10 2-15,5 13 1 16,-5-13 1-16,0 15-6 16,0-15-6-16,0 15-3 0,0-15-1 15,0 12-3-15,0-12-1 16,0 0 0-16,-8 6-2 15,8-6 1-15,-17-11 0 16,5-7 0-16,-4-1-1 16,-3-6-1-16,-4-9 0 15,-7-9-2-15,-7-8-3 0,-6-12 0 16,-6-5 0-16,-5-7 0 16,-6-2 0-16,-2-10 0 0,0 0 0 15,0 0 0-15,-3 1 0 16,5 2 0-16,5 0 0 15,1 1 0-15,4-3 0 16,-2 5 0-16,-1-1 0 0,3 2 0 16,1 4 0-16,4 6 0 15,1 5 0-15,4 10 0 16,5 5 0-16,5 5 0 16,3 10 0-16,5 3 0 0,1 2 0 15,7 9 0-15,1-3 0 16,1 7 0-16,1 0 0 15,4 7 0-15,2 0 0 16,5 10 0-16,-4-9 0 16,4 9 0-16,0 0 0 15,0 0 0-15,0 0 0 0,0 0 0 16,0 0 0-16,0 0 0 16,0 0 0-16,0 0 0 0,0 0 0 15,0 0 0-15,0 0 0 16,0 0 0-16,0 0 0 15,0 0 0-15,-3 7 0 16,6 8 0-16,4-8-18 0,8 13-71 16,4 7-3-16</inkml:trace>
  <inkml:trace contextRef="#ctx0" brushRef="#br3" timeOffset="638685.4798">22711 13498 346 0,'0'0'8'0,"0"0"3"16,-3-17 4-16,3 17 1 16,-4-13 2-16,4 13 1 15,-8-14 0-15,8 14 1 0,0 0-7 16,0 0-5-16,-10 14 0 15,7 14-2-15,-1 12-2 16,-4 11-4-16,1 12 0 16,-1 13 0-16,-4 8 0 0,0 8 0 15,-4 0 0-15,-1 2 0 16,0 5 0-16,-1-5 0 16,4-2 0-16,-2-6 0 15,2-2 0-15,1-9 0 16,3-11 0-16,3-7 0 0,4-13 0 15,-1-6 0-15,1-11 0 16,3-7 0-16,-3-10 0 16,3-1 0-16,0-9 0 15,0 0 0-15,-7 13-73 0,7-13-17 16</inkml:trace>
  <inkml:trace contextRef="#ctx0" brushRef="#br3" timeOffset="639081.9936">22226 14658 453 0,'0'0'4'0,"0"0"2"15,0 0 0-15,0 0 0 16,0 0 1-16,0 0 1 15,11 9-1-15,-4 1 2 16,5 0-4-16,3 8-5 0,2-1 0 16,3 8 0-16,1-3 0 15,-5 4 0-15,5 5 0 16,-5-4 0-16,-3 3 0 0,-1-5 0 16,-2 0 0-16,-2-6 0 15,0-4 0-15,-6-3 0 16,-2-12 0-16,7 11 0 0,-7-11 0 15,8-15 0-15,2-5 0 16,2-5 0-16,6-9 0 16,2-1 0-16,-1-5 0 15,9 1 0-15,-3-4 0 16,2 16 0-16,-4-6-76 0,-6 6-14 16</inkml:trace>
  <inkml:trace contextRef="#ctx0" brushRef="#br3" timeOffset="639868.4722">21137 11529 380 0,'0'0'8'0,"0"0"3"15,-5-10 2-15,5 10 3 0,0 0 1 16,-7-12 0-16,7 12-1 16,0 0 1-16,0 0-6 15,-2 14-6-15,2 8-5 16,7 8 0-16,0 5 0 15,1 1 0-15,-1 10 0 16,3-4 0-16,-3 0 0 16,1-4 0-16,-5-10 0 0,2-2 0 15,-1-6 0-15,-1-5 0 16,-3-15 0-16,0 0 0 0,0 0 0 16,0-21 0-16,0-4 0 15,0-9 0-15,0-5 0 16,0-8 0-16,2-3 0 15,1 3 0-15,2 2 0 0,0 7 0 16,3 6 0-16,-8 10 0 16,4 8 0-16,-4 14 0 15,16-7 0-15,-4 9 0 0,8 8 0 16,2 2 0-16,10 5 0 16,8 2 0-16,5 7 0 15,2-3 0-15,13 11 0 16,2-13-67-16,-5-3-22 15</inkml:trace>
  <inkml:trace contextRef="#ctx0" brushRef="#br3" timeOffset="641517.0978">22733 13540 282 0,'0'0'-1'0,"-4"15"-37"15,1-4-24-15,1 3-1 0</inkml:trace>
  <inkml:trace contextRef="#ctx0" brushRef="#br3" timeOffset="642168.7092">22967 17328 407 0,'0'0'4'16,"0"0"3"-16,0 0 2 15,0 0 2-15,0 0-1 16,-8 3 1-16,8-3 0 15,-9 5 1-15,9-5-5 16,-10 7-6-16,10-7-15 0,-11 12-47 16,11-12-21-16,0 0-4 15</inkml:trace>
  <inkml:trace contextRef="#ctx0" brushRef="#br3" timeOffset="642304.8609">22967 17454 408 0,'0'0'1'16,"0"0"-1"-16,0 0-3 0,-8 5-11 16,8-5-54-16,0 0-6 15</inkml:trace>
  <inkml:trace contextRef="#ctx0" brushRef="#br3" timeOffset="642459.5054">22977 17385 407 0,'0'0'1'0,"0"0"1"15,0 0-4-15,0 0-6 0,-10 6-29 16,10-6-34-16,0 0-5 16</inkml:trace>
  <inkml:trace contextRef="#ctx0" brushRef="#br3" timeOffset="642579.6984">23000 17350 405 0,'0'0'0'15,"0"0"-1"-15,0 0-26 16,0 0-44-16,0 0-3 0</inkml:trace>
  <inkml:trace contextRef="#ctx0" brushRef="#br3" timeOffset="644166.0817">22557 13491 241 0,'0'0'6'0,"0"0"4"16,-5-10 2-16,5 10 0 16,0 0-1-16,0 0 0 15,0 0 0-15,0 0 2 0,-7 17-7 16,7-2-4-16,0 5-1 15,5-1 0-15,2 4 0 16,5-1 1-16,3-2 0 16,5-5 0-16,4-7 0 15,6-4 1-15,4-4 1 0,0-4 1 16,-4-10 0-16,0-5 3 16,-3-1-1-16,-7 1 2 15,-5-7 0-15,-5 5 0 16,-10-4 1-16,0 3-1 0,-10 4-1 15,-5 0-1-15,-5 9 0 16,-2 4-2-16,-3 5-1 16,-3 5-1-16,3 4-1 0,-2 9-1 15,5 2 1-15,4 5-1 16,6-4-1-16,6 8 1 16,6-5 0-16,6-2 1 15,11-2-1-15,6-3 1 16,2-7-1-16,5-4 0 0,-1-6 0 15,1-4 0-15,0-8 1 16,-6-5-1-16,1-3 0 16,-9-5-1-16,-9-1 2 15,-5 1-1-15,-2-3 1 0,-5 6 0 16,-7 2-1-16,-8 2 1 16,-2 11 0-16,-1 5-1 15,-1 2 0-15,4 5 0 0,-1 8-1 16,9 4 0-16,3-2 0 15,5 4 0-15,4 1 1 16,13-3-1-16,4-5 1 16,3-2 0-16,10-4 0 0,-2-6-1 15,4-6-1-15,-5-6 1 16,-2-3 0-16,-5 0 0 16,-5-4 0-16,-12 2 0 15,-3 2 0-15,-18 3 0 16,-6 7 0-16,-6 5 0 0,-6 2 0 15,2 13 0-15,-4 0-1 16,11 12-5-16,2-6-17 16,-5 8-57-16,25-8-5 15</inkml:trace>
  <inkml:trace contextRef="#ctx0" brushRef="#br3" timeOffset="656877.9473">11527 13714 462 0,'0'9'1'16,"7"9"1"-16,3 9 0 15,5 10 1-15,2 10 1 16,3 13-1-16,3 10 1 16,2 13 1-16,-1 6-1 0,-6 6 0 15,-4 1 0-15,-1 6 0 16,-5 5-2-16,-6-3 1 16,-2 2 1-16,0 2-4 0,-10-4 0 15,1 3 0-15,-4-7 0 16,1-1 0-16,-1-5 0 15,-2-5 0-15,6-9 0 16,-2-6 0-16,6-10 0 16,-2-4 0-16,2-8 0 15,3-10 0-15,-4-5 0 16,6-5 0-16,-2-5 0 0,2-6 0 16,0-9 0-16,0-2 0 15,0-10 0-15,0 10 0 16,0-10 0-16,0 0 0 0,4 2 0 15,-4-2 0-15,21 2 0 16,-4-2 0-16,11 0 0 0,9-7 0 16,10 0 0-16,10-3 0 15,5 2 0-15,2-5 0 16,7 4 0-16,-9 1 0 16,-2 3 0-16,-11 2 0 15,-11 2 0-15,-8 1 0 0,-16-6-10 16,-14 6-77-16,0 0-2 15</inkml:trace>
  <inkml:trace contextRef="#ctx0" brushRef="#br3" timeOffset="657525.9676">11964 13271 304 0,'0'0'8'16,"0"0"5"-16,0 0 3 0,0 0 1 15,10-8 4-15,-10 8 1 16,0 0-1-16,0 0 1 16,0 0-8-16,-17-2-4 15,-3 4-3-15,-8 6-3 0,-6-1-1 16,-1 2-1-16,-7 4-1 15,-1-1 1-15,-1 1-1 16,7-4 1-16,5 4-1 16,7-2 0-16,2-2 0 0,5 1-1 15,8 0 1 1,1 4-1-16,4 1 0 0,5 5 0 16,0 10 1-1,0 5-1-15,2 4 1 16,6 6 1-16,-1 4-1 0,6 1-2 15,-1 9-10-15,-2 11-66 16,3-12-6-16</inkml:trace>
  <inkml:trace contextRef="#ctx0" brushRef="#br3" timeOffset="674377.4067">17306 6956 88 0,'0'0'7'0,"0"0"8"16,0 0 5-16,0 0 5 0,-9-3 2 16,9 3 5-16,-16 0 1 15,4 0 3-15,3 0-5 16,9 0-5-16,-16 0-5 16,16 0-2-16,-12 0-2 0,12 0-4 15,7 0-1-15,14 0-3 16,13 0 0-16,15-4-2 15,22 1 0-15,13-2-1 16,18-2 1-16,15 1-2 0,2 2-1 16,8-4 0-16,-5 3-1 15,2 1 0-15,-5-1-1 16,-7-1 0-16,-5 5-1 16,-10-2 0-16,-5 0 0 15,-8-2 0-15,-9 3 0 16,-18-2 0-16,-9 4 0 0,-19-1 0 15,-8-2-2-15,-21 3 0 16,0 0-2-16,-23 0-2 16,-9-3-4-16,-14 3-5 0,-5 0-7 15,-15-2-6-15,-8 2-10 16,-8 0-13-16,-5-3-11 16,-5 1-2-16,-5-1 7 0,-2-1 14 15,-3-1 15-15,2-1 17 16,1 2 20-16,5-1 23 15,4 2 15-15,8 1 2 16,10-1-3-16,15 3-6 0,15 0-12 16,4 0-6-16,21-2-3 15,17 2-4-15,23 0-3 16,19-2-2-16,22-1-1 16,18-2-1-16,20 0 2 15,22 0-1-15,5 1-2 16,8-4-1-16,0 3-2 0,-5 0 0 15,-10 3-2-15,-13-3 0 16,-17 1-1-16,-20 4-1 16,-17-2 1-16,-13 2-1 15,-14-2 1-15,-16 2-1 0,-12 0 0 16,-10 8 0-16,-20-3-1 16,-7 2-1-16,-13 1-3 0,-12 4-4 15,-5 0-7-15,-11-2-10 16,4-3-39-16,-1 6-17 15</inkml:trace>
  <inkml:trace contextRef="#ctx0" brushRef="#br3" timeOffset="676155.1908">12086 13614 424 0,'0'0'5'0,"0"0"2"15,-2-12 3 1,-3 3 1-16,5-4 2 0,-3 1 1 16,3-5 0-16,3-4-1 15,4 1-13-15,8 1 0 0,2 2 0 16,8 5 0-16,5-3 0 16,0 4 0-16,7 8 0 15,-5 3 0-15,3 5 0 0,-5 11 0 16,-3 1 0-16,-9 5 0 15,-8 7 0-15,-10 4 0 16,-5-1 0-16,-15 6 0 16,-8-4 0-16,-4 1 0 15,-8-3 0-15,3-2 0 0,0-6 0 16,5-1 0-16,7-8 0 16,5-3 0-16,8-2 0 15,12-10 0-15,0 7 0 16,12-7 0-16,13 0 0 15,2 0 0-15,8 0 0 0,7-5 0 16,3 0 0-16,-1 2 0 16,2-1 0-16,-9-1 0 15,-5 2 0-15,-5 2 0 0,-9-2 0 16,-1 0 0-16,-17 3 0 16,13 0 0-16,-13 0 0 15,0 0 0-15,0 0 0 0,-13 0 0 16,13 0 0-16,-17 7 0 15,7-7 0-15,0 11-5 16,0-4-85-16,-5 0-3 16</inkml:trace>
  <inkml:trace contextRef="#ctx0" brushRef="#br3" timeOffset="677869.6721">12334 14293 474 0,'0'0'4'0,"0"0"3"0,0 0 0 16,-2-9 1-16,2 9-1 15,0 0-3-15,0 0-4 16,0 9 0-16,0 9 0 16,0 4 0-16,0 4 0 0,2 10 0 15,1 1 0-15,-1 2 0 16,-2 2 0-16,0-7 0 15,0-2 0-15,0-2 0 16,0-5 0-16,-5-6 0 0,3 1 0 16,2-20-38-16,-10 18-49 15,10-18-4-15</inkml:trace>
  <inkml:trace contextRef="#ctx0" brushRef="#br3" timeOffset="678967.9418">12317 14380 135 0,'0'0'7'0,"0"0"8"0,0 0 6 16,-2-10 7-16,2 10 4 16,-2-11 3-16,2 11 3 15,0-12 1-15,0 12-2 0,0-12-8 16,0 12-5-16,2-9-4 16,-2 9-4-16,0 0-4 15,0 0-3-15,0 0-3 0,0 0-2 16,-8 9 0-16,-9 11-4 15,-3 0 0-15,3 5 0 16,-10 2 0-16,-1 3 0 16,-4 0 0-16,2-1 0 15,3-6 0-15,2-4 0 0,2-4 0 16,6-1 0-16,2-2 0 16,3-7 0-16,12-5 0 15,-13 4 0-15,13-4 0 16,0 0 0-16,0 0 0 15,0 0 0-15,15-7 0 0,-3-1 0 16,8 1 0-16,0-1 0 16,10 0 0-16,5 1 0 15,4-1 0-15,3 4 0 0,4-1 0 16,1 2 0-16,-2 3 0 16,2-2 0-16,-5 0 0 15,-5 2 0-15,-9 0 0 0,-3 0 0 16,-11 0 0-16,-1 0 0 15,-13 0 0-15,12 0 0 16,-12 0 0-16,0 0 0 16,0 0 0-16,0 0 0 0,0 0 0 15,-7 7 0-15,7-7 0 16,-12 9 0-16,6 4 0 16,6-3-81-16,-5-1-10 15</inkml:trace>
  <inkml:trace contextRef="#ctx0" brushRef="#br3" timeOffset="679843.0134">12260 15066 383 0,'0'0'8'0,"0"0"4"15,0-9 1-15,0 9 2 16,0 0 0-16,-9-10 1 0,9 10 0 16,-18 0 1-16,6 14-7 15,-6 4-4-15,0 9-6 16,4 3 0-16,-4 4 0 15,3 6 0-15,6 0 0 0,3-2 0 16,6 0 0-16,0-7 0 16,13-5 0-16,4-3 0 15,5-9 0-15,6-4 0 16,4-7 0-16,3-3 0 16,-1-4 0-16,-1-7 0 0,-6-7 0 15,-2 1 0-15,-9-3 0 16,-9 3 0-16,-7-3 0 15,-7 2 0-15,-14 6 0 16,-6 3 0-16,-3 1 0 0,-5 5 0 16,3 3 0-16,-2 0 0 15,4 6 0-15,2 0 0 16,8 5 0-16,8-3 0 0,7 1-27 16,5-9-62-16,5 10-3 15</inkml:trace>
  <inkml:trace contextRef="#ctx0" brushRef="#br3" timeOffset="680875.115">12690 13287 306 0,'0'0'8'15,"0"0"6"-15,-7-7 2 16,7 7 2-16,0 0 3 0,-7-9-4 16,7 9 2-16,0 0 2 15,0 0-8-15,14 0-3 16,11 2-4-16,7 3-1 16,10 0 0-16,6-1 0 15,9-1 0-15,-2 2-1 16,-3-3-2-16,-5 3 0 0,-7 2-1 15,-13 9 1-15,-9 6-1 16,-11 15 0-16,-9 12 1 16,-11 16 2-16,-4 15-1 0,-1 14-3 15,-7 13 0-15,3 9 0 16,0 10 0-16,4 5 0 16,4 1 0-16,4 1 0 0,-1-7 0 15,4-2 0-15,7-8 0 16,-2-6 0-16,-1-12 0 15,1-6 0-15,2-10 0 16,0-11 0-16,0-11 0 0,-2-10 0 16,-1-8 0-16,0-10 0 15,0-7 0-15,1-5 0 16,0-5 0-16,2-15 0 16,-8 12 0-16,8-12 0 15,-9 12 0-15,9-12 0 0,-16 12 0 16,9-4 0-16,-3 2 0 15,-5 3 0-15,5-3 0 16,-5 5 0-16,3-3 0 16,-1 0 0-16,1-1 0 0,-3 1 0 15,-2 0 0-15,-6-5 0 16,-2 4 0-16,-5-4 0 16,-2 0 0-16,-3 1 0 15,3 1 0-15,-5-6 0 0,12 2-27 16,0 7-63-16,3-4-4 15</inkml:trace>
  <inkml:trace contextRef="#ctx0" brushRef="#br3" timeOffset="691242.7219">2284 15212 373 0,'0'0'0'15,"0"0"0"-15,0 0 0 0,0 0-1 16,0 0 1-16,0 0 0 15,-3 8 2-15,3-8 2 16,-9 20 2-16,9-1 0 0,0 9 1 16,-5 7 2-16,-1 2-1 15,6 10 0-15,-2 2 0 16,2 8-2-16,6 0 0 16,3 2 0-16,6-1-1 0,10 1 1 15,7-2-2-15,13 0 1 16,10-5 0-16,7-2-1 15,15-6 0-15,10-2 0 16,12-7-2-16,13-5-1 16,5-6 2-16,5-10 0 15,14-5-3-15,6-5 1 16,7-5-1-16,6-11 1 0,3-9-1 16,1-6 1-16,8-5-1 15,3-3 1-15,1-7 1 16,1 0 0-16,2-5 0 0,-1 5 0 15,-3 1 1-15,1 2-1 16,0 7-2-16,-1 2 0 16,-9 8 0-16,0 7 0 0,-3 8 0 15,-4 7 0-15,-13 0 0 16,-4 12 0-16,-13 11 0 16,-9 4 0-16,-11 5 0 15,-12 7 0-15,-12 6 0 16,-11 0 0-16,-9 5 0 0,-3-1 0 15,-10 0 0-15,-7 1 0 16,-8 0 0-16,-4-3 0 16,-9-5 0-16,-3 0 0 15,-7-8 0-15,-4 1 0 16,-5-10 0-16,0-6 0 0,0-4 0 16,0-5 0-16,0-10 0 15,0 0 0-15,0 0 0 0,-2-10 0 16,2-9 0-16,0-3 0 15,2-9 0-15,9-8 0 16,3-1 0-16,9-2 0 16,4-5 0-16,8 2 0 0,12-3 0 15,7 4 0-15,11 5 0 16,10 5 0-16,7 6 0 16,8 6 0-16,9 10 0 15,7 9 0-15,9 3 0 16,2 13 0-16,5 8 0 0,2 8 0 15,5 5 0-15,1 5 0 16,1 4 0-16,-4 3 0 16,-3 4 0-16,0 2 0 15,1-2 0-15,-6-1 0 0,0 1 0 16,-2-1 0-16,3-3 0 16,2-5 0-16,-3-4 0 15,3 1 0-15,2-9 0 0,13-2 0 16,-1-5 0-16,9-6 0 15,4-6 0-15,5-8 0 16,5-4 0-16,0-10 0 0,3-12 0 16,-1-3 0-16,1-2 0 15,-8-12 0-15,-5-2 0 16,-12-7 0-16,-3-2 0 16,-12-5 0-16,-15-3 0 15,-15 1 0-15,-5 0-26 16,-15-1-61-16,-12-12-3 15</inkml:trace>
  <inkml:trace contextRef="#ctx0" brushRef="#br3" timeOffset="696760.4387">8988 13038 272 0,'0'0'6'0,"0"0"4"15,0 0 3-15,0 0 2 16,0 0 2-16,0 0-1 15,0 0 3-15,0 0 1 16,0 0-5-16,0 12-4 0,3 0-3 16,4 6-1-16,4-4-1 15,3 1 2-15,6-3-1 16,8-9 0-16,6-6 1 0,17-21 1 16,15-15-1-16,24-23 1 15,19-12 0-15,21-16-1 16,11-12-5-16,13-2-3 15,6 5 0-15,-1 5 0 16,-17 17 0-16,-18 15 0 0,-23 18 0 16,-21 12 0-16,-23 12 0 15,-17 11 0-15,-17 9 0 16,-23 0 0-16,2 9 0 0,-10 1 0 16,-4 0 0-16,-4 0 0 15,2 2 0-15,2-2 0 16,-3-3 0-16,7 3 0 15,-2 12-41-15,10-22-49 16</inkml:trace>
  <inkml:trace contextRef="#ctx0" brushRef="#br3" timeOffset="728714.3922">12185 6156 111 0,'0'0'6'15,"0"0"5"-15,0 0 4 0,-10-5 5 16,10 5 6-16,0 0-2 16,-9-3 1-16,9 3 3 15,0 0-2-15,19 0-2 16,19 0-3-16,24-5-6 0,17 0-2 15,24-3-1-15,6 2 0 16,21-5-4-16,-4 2-3 16,-4 1-1-16,-7 1 0 0,-21 4-1 15,-15-1 1-15,-12 4-1 16,-12 0 1-16,-13 0 0 16,-9 0 1-16,-8 0 0 15,-11 2-1-15,-14-2 0 16,0 0-2-16,-18 7-2 15,-16-2 0-15,-21 0-2 0,-15 3-3 16,-17 1-1-16,-14 3 0 16,-14 1 0-16,-11 1 1 15,-6 0 1-15,0 1 2 0,5-6 1 16,10 1 2-16,16 0 0 16,16-5 1-16,18-3-1 15,19-2 1-15,29 0 0 16,19 0 0-16,27-17 1 0,27 5-1 15,31-3 0-15,20 0 0 16,17-3 0-16,17 3 1 16,10 1-1-16,2 2-2 0,-9 2 1 15,-5 2-1-15,-18 1 0 16,-16 5 1-16,-20-1-1 16,-15 3 1-16,-19-3 2 15,-12 3 1-15,-14 0-1 16,-23 0 0-16,0 0-1 15,-30 0-1-15,-19 0-1 0,-19 6-1 16,-16-1-2-16,-23 4-1 16,-10 1 0-16,-10 0 1 15,-2 3 1-15,8-4 1 0,16 3-8 16,13-3-24-16,38-6-41 16,29-3-4-16</inkml:trace>
  <inkml:trace contextRef="#ctx0" brushRef="#br3" timeOffset="733362.6327">2610 16402 8 0,'0'0'17'0,"14"2"6"16,6 0 4-16,8 1 5 16,16 4-1-16,6-4 4 0,28 2-6 15,16-3-6-15,15 3-2 16,18-3-4-16,25-2-5 15,19-2 0-15,23-8-1 16,23 1-3-16,16-4 1 16,18 1-1-16,23-5-1 0,21 2 0 15,19 0-2-15,4 2 0 16,52 3-1-16,-24 1 0 16,4 3 0-16,6 2 0 15,4 1 2-15,-2 3-2 0,-5 0 2 16,3 0 2-16,-48-2 0 15,25-1 0-15,-12 3 0 16,-11-3 0-16,-29 3 0 0,-17 0-1 16,-30 0-1-16,-29 3-1 15,-28 2-2-15,-30 2 0 16,-32 1-2-16,-28 2-1 16,-25-1-1-16,-20 2-6 0,-20-2-33 15,-22 7-39 1,-22-11-4-16</inkml:trace>
  <inkml:trace contextRef="#ctx0" brushRef="#br3" timeOffset="738341.675">21978 6943 357 0,'0'0'6'16,"0"-12"5"-16,-5 2 2 0,0-2 1 16,-6-2 0-16,-1-3 1 15,-6 0 1-15,-6 1-1 16,-5 3-5-16,-9 3-5 15,-7 8-2-15,-2 2-1 16,-7 2-1-16,1 8-1 16,1 4 0-16,2 6-1 0,8 3 0 15,5 4 0-15,12 6 0 16,7 6 0-16,8 8 0 16,8 7 1-16,2 6-1 0,9 7 2 15,4 8-1-15,4 4 1 16,-1 5-1-16,3 5 1 15,-4 3 3-15,3 6 0 0,-6 5 1 16,3 3 1-16,-5 5 1 16,-3 4 0-16,1 3-7 15,-3 1 0-15,-3 0 0 16,-2 2 0-16,0 1 0 16,-2-3 0-16,-6 0 0 0,1-3 0 15,-5-2 0-15,-3 0 0 16,3-7 0-16,-4-6 0 15,2-2 0-15,-2-8 0 16,4-1 0-16,2-3 0 0,0-9 0 16,0-1 0-16,2-5 0 15,3 3 0-15,-2-11 0 16,0 1 0-16,0-2 0 16,1-3 0-16,1-3 0 0,0-5 0 15,3-4 0-15,-3-1 0 16,3-8 0-16,-1-1 0 15,1-9 0-15,2-7 0 0,-2-1 0 16,2-4 0-16,-4-5 0 16,2 3 0-16,-1-5 0 15,1-1 0-15,0 1 0 16,2 3 0-16,0-13 0 0,-5 14 0 16,5-14 0-16,-3 8 0 15,3-8 0-15,0 0 0 16,0 0 0-16,0 0 0 15,0 0 0-15,0 0 0 16,8 8 0-16,7-8 0 0,4 0 0 16,16 0 0-16,8-3 0 15,19-2 0-15,7 1 0 16,13-2 0-16,3 1 0 16,1 0 0-16,1 0 0 15,-7 1 0-15,-10 1 0 0,-8 3 0 16,-14 0 0-16,-9 0 0 15,-12 3 0-15,-9 1 0 0,-6 1 0 16,-12-5 0-16,0 16 0 16,0-16 0-16,-12 12 0 15,-1-7 0-15,4 3 0 16,-3-7 0-16,12-1 0 0,-13 0-27 16,13-14-67-16</inkml:trace>
  <inkml:trace contextRef="#ctx0" brushRef="#br3" timeOffset="739597.859">22139 7163 468 0,'0'0'4'0,"0"0"3"16,0 0 0-16,0 0 0 0,0 0 1 16,0 0 2-16,0 8-10 15,2 10 0-15,4 4 0 16,-1 5 0-16,2 8 0 15,0 7 0-15,6 3 0 16,-1 2 0-16,-2-2 0 0,3-2 0 16,-3 1 0-16,-3-5 0 15,1-4 0-15,-3-5 0 16,0-6 0-16,-5-5 0 0,0-2 0 16,0-17-12-16,-3 11-77 15,3-11-2-15</inkml:trace>
  <inkml:trace contextRef="#ctx0" brushRef="#br3" timeOffset="740629.5407">23317 8501 423 0,'0'0'7'0,"0"0"2"15,3-12 2-15,-3 12 1 16,-3-12 0-16,-4 5 0 15,-8-1 1-15,-13 6-1 16,-4 2-12-16,-7 8 0 0,-3 6 0 16,-6 11 0-16,4 2 0 15,3 5 0-15,4 0 0 16,15 2 0-16,10-1 0 0,12-3 0 16,9-5 0-16,19-6 0 15,9-4 0-15,8-4 0 16,7-6 0-16,2-5 0 15,4 0 0-15,-3-5 0 16,-10-1 0-16,-6 0 0 16,-11-3 0-16,-6 4 0 0,-7 1 0 15,-15 4 0-15,0 0 0 16,5-8 0-16,-5 8 0 16,-5-3 0-16,5 3 0 0,-15-2 0 15,7 0 0-15,8 2 0 16,-17 0 0-16,17 0-65 15,-10 4-27-15</inkml:trace>
  <inkml:trace contextRef="#ctx0" brushRef="#br3" timeOffset="741995.4109">23745 8497 331 0,'0'0'8'0,"0"0"4"15,0 0 2-15,0-10 1 16,0 10 2-16,0 0-1 15,0 0 0-15,0 0 0 16,0 0-8-16,0 0-3 0,0 0-2 16,0 0-2-16,0 0 0 15,0 0 0-15,0 0 0 16,0 0 1-16,0 0-1 16,0 0 1-16,0 0 0 15,0 0 0-15,0 0 0 0,0 0 0 16,0 0 0-16,0 0 1 15,0 0 0-15,0 0 0 16,0 0-1-16,0 0 1 0,0 0 0 16,5 0 0-16,-5 0-1 15,0 0 1-15,0 0-1 16,0 0 0-16,0 0 0 0,0 0-2 16,0 0 0-16,0 0 0 15,0 0 0-15,0 0 0 16,0 0 0-16,0 0 0 15,0 0 0-15,0 0 0 0,0 0 0 16,0 0 0-16,10-2 0 16,-10 2 0-16,0 0 0 15,0 0 0-15,10-8 0 16,-10 8 0-16,7-9 0 0,-7 9 0 16,0 0 0-16,11-14 0 15,-11 14 0-15,0 0 0 16,0 0 0-16,0 0 0 15,0 0 0-15,0 0 0 16,-18 18 0-16,3-1 0 0,-5 8 0 16,2 6 0-16,-3 0 0 15,3 6 0-15,4-1 0 16,5 0 0-16,9-4 0 16,5-7 0-16,11 0 0 0,6-10 0 15,2-3 0-15,9-5 0 16,0-4 0-16,-3-3 0 15,2-10 0-15,-5-2 0 16,-8-5 0-16,-3-4 0 16,-6 1 0-16,-10-4 0 0,-5 2 0 15,-11 5 0-15,-5 1 0 16,-4 9 0-16,-8 4 0 16,1 3 0-16,-3 8 0 0,8 4 0 15,0 1 0-15,11 7 0 16,7-3-79-16,9-5-11 15</inkml:trace>
  <inkml:trace contextRef="#ctx0" brushRef="#br3" timeOffset="742328.5708">24181 8536 428 0,'0'0'4'0,"-6"0"2"16,-1 3 2-16,-8 4 0 15,0 1 0-15,3 4 1 16,-6 3 0-16,3 2 0 16,2 0-3-16,4 3-3 15,9 0 0-15,2-2-1 0,8-3-1 16,8-3 1-16,4-5 0 16,2-4 1-16,6-3-3 15,0-5 0-15,0-5 0 0,-8-7 0 16,-4-3 0-16,-6-3 0 15,-9-1 0-15,-6-1 0 16,-11 3 0-16,-9 3 0 0,-9 5 0 16,-3 9 0-16,-3 5 0 15,4 5 0-15,1 9 0 16,12-14-67-16,5 19-20 16</inkml:trace>
  <inkml:trace contextRef="#ctx0" brushRef="#br3" timeOffset="743367.1758">25202 8623 410 0,'0'0'5'0,"0"0"2"16,0 0 1-16,0 0 3 16,0 0 1-16,0 0 1 0,15 8 1 15,-1-8 1-15,9 0-5 16,7 0-4-16,5 0-6 16,4 0 0-16,-3 0 0 15,3 0 0-15,-7 0-12 0,-2-3-71 16,-7 3-2-16</inkml:trace>
  <inkml:trace contextRef="#ctx0" brushRef="#br3" timeOffset="743792.1822">25943 8407 475 0,'0'0'3'0,"0"0"1"15,7-12 2-15,-7 12 0 16,3-14 1-16,-3 3-1 16,0 11-2-16,-12-12-4 0,-6 10 0 15,-5 2 0-15,-4 8 0 16,3 4 0-16,-6 5 0 16,5 5 0-16,5-1 0 15,8 5 0-15,9 1 0 16,3-2 0-16,15-3 0 0,7 0 0 15,6 1 0-15,1-3 0 16,6-3 0-16,-3 0 0 16,-2-2 0-16,-2-2 0 15,-9-1 0-15,-4 1 0 16,-7-1 0-16,-8 0 0 16,-5-4 0-16,-16-1 0 0,-3 1 0 15,-5-1 0-15,-9-2 0 16,-4 1 0-16,-6-5 0 0,6-1 0 15,3 0 0-15,4 0 0 16,5-10 0-16,10 5-44 16,7-2-42-16,13 7 0 0</inkml:trace>
  <inkml:trace contextRef="#ctx0" brushRef="#br3" timeOffset="744263.1782">26371 8346 447 0,'0'0'5'0,"0"0"2"0,0-10 1 16,0 10-1-16,0 0 1 16,-18-5 1-16,3 10 1 15,-3 8 0-15,-4 11-10 16,-2 8 0-16,4 7 0 0,-1 4 0 16,4 1 0-16,7 1 0 15,7-1 0-15,8-6 0 16,11-8 0-16,4-3 0 0,4-13 0 15,3-1 0-15,3-8 0 16,-2-5 0-16,-1-3 0 16,-4-6 0-16,-6-9 0 15,-2-2 0-15,-10-2 0 16,-5-3 0-16,-12 6 0 0,-6-1 0 16,-9 5 0-16,-1 5 0 15,-7 8 0-15,3 2 0 16,2 2 0-16,0 10-43 15,10-2-41-15,13 0-4 0</inkml:trace>
  <inkml:trace contextRef="#ctx0" brushRef="#br3" timeOffset="744561.82">26787 8487 460 0,'0'0'3'16,"0"0"2"-16,-9 0 0 15,-6 0 2-15,-2 5-2 0,0 4 1 16,-6 4 0-16,0 1 0 16,6 6-2-16,2 1-2 15,8 1 0-15,7 0-2 16,10-3 0-16,10-2 0 16,7-3 0-16,5-7 0 15,6-4 0-15,-1-3 0 0,0-8 0 16,-5-7 0-16,-2-4 0 15,-8-6 0-15,-6 0 0 0,-14-2 0 16,-10 4 0-16,-11 3 0 16,-9 6 0-16,-9 9 0 15,-6 5-15-15,-1 9-71 0,5 11-1 16</inkml:trace>
  <inkml:trace contextRef="#ctx0" brushRef="#br3" timeOffset="745444.5086">23262 9839 388 0,'0'0'9'0,"5"-14"2"16,1 1 3-16,1-1 2 15,1-2-1-15,-6-4 2 16,0 3-1-16,-2-5 1 0,-4 10-9 16,-17 2-8-1,-3 5 0-15,-6 5 0 16,-8 1 0-16,-1 10 0 0,2 2 0 16,2 4 0-16,5 0 0 15,5 2 0-15,13 5 0 0,6-4 0 16,15-1 0-16,12-2 0 15,12 1 0-15,9-1 0 0,7 0 0 16,-1-1 0-16,2-4 0 16,-3 3 0-16,-7-6 0 15,-7 3 0-15,-12 0 0 16,-8 2 0-16,-8-2 0 16,-5-2 0-16,-15 3 0 0,-5-4 0 15,-9-2 0-15,-12 1 0 16,-3-1 0-16,-6-4 0 15,1-1 0-15,1-2 0 0,6 0 0 16,2 0 0-16,10-2 0 16,6-3 0-16,13 0-14 15,11 5-21-15,-9-10-50 16,16 5-3-16</inkml:trace>
  <inkml:trace contextRef="#ctx0" brushRef="#br3" timeOffset="746042.9242">23708 9765 456 0,'0'0'4'16,"0"0"2"-16,0 0 0 15,0 0 0-15,0 0 1 0,-10 0-1 16,0 4 1-16,-2 9 0 15,-4 9-3-15,-3 4-2 16,1 5-2-16,4 4 0 0,1 3 0 16,3-4 0-16,8-2 0 15,2-1 0-15,7-9 0 16,11-3 0-16,-2-6 0 0,9-9 0 16,1-1 0-16,1-3 0 15,0-3 0-15,-2-7 0 16,-3-2 0-16,-4-2 0 15,-6-4 0-15,-1 1 0 16,-4-1 0-16,-7 0 0 0,0 1 0 16,-5 3 0-1,-6 4 0-15,4 3 0 0,-10 2 0 16,2 0 0-16,-5 5 0 16,0 0 0-16,-5 0 0 15,3 2 0-15,-1 3 0 0,-1 0 0 16,4 0 0-16,0 3 0 15,5-4 0-15,2 1 0 16,13-5-3-16,-12 10-32 0,12-10-49 16,12 7-4-16</inkml:trace>
  <inkml:trace contextRef="#ctx0" brushRef="#br3" timeOffset="746380.7438">24026 9878 469 0,'0'0'2'0,"-13"0"1"0,1 0 1 15,-1 3 0-15,-3 8 1 16,0-1-1-16,-1 2 1 16,0 5 0-16,5 1-2 15,6 1-1-15,6 3-1 0,10-4-1 16,7 0 0-16,6-6 0 15,4-5 0-15,3-5 1 16,2-2-1-16,3-2 0 16,-5-8 1-16,-3-5 1 15,-6-5-2-15,-9 1 0 0,-5-4 0 16,-7 1 0-16,-7 2 0 16,-10 6 0-16,-8 4 0 15,-3 2 0-15,-2 8-6 16,3 0-12-16,7 8-65 0,5 2-2 15</inkml:trace>
  <inkml:trace contextRef="#ctx0" brushRef="#br3" timeOffset="746795.1972">25465 9653 363 0,'0'0'11'0,"5"-7"4"16,-5 7 3-16,10-15 2 16,-4 8 0-16,-6 7 1 15,0-14-1-15,0 14 1 0,-18 1-19 16,-5 14-2-16,-4 5 0 16,-5 12 0-16,2 1 0 15,-3 3 0-15,8 6 0 16,9-4 0-16,11-1 0 15,5-5 0-15,21-4 0 0,12-9 0 16,17-4-7-16,2-5-24 16,-3-8-53-16,24-2-4 0</inkml:trace>
  <inkml:trace contextRef="#ctx0" brushRef="#br3" timeOffset="749917.7126">25937 9592 337 0,'0'0'7'0,"0"0"5"16,0 0 4-16,4-8 2 0,-4 8 1 15,0 0 0-15,0 0 0 16,2-10 0 0,-2 10-7-16,0 5-4 0,-11 8-3 15,2 6-2-15,-1 6-2 16,-5 4 0-16,3 9 0 0,-4 4-1 16,2-2 1-16,7 2-1 15,-2-5 0-15,5 1 0 16,4-6 0-16,4-8 1 15,7 0 0-15,3-6 0 16,7-6 0-16,-4-6 1 0,5-4 1 16,3-4-1-16,-2-8 0 15,-2-5-2-15,-3-5 0 0,-6-2 0 16,-3 0 0-16,-9-3 0 16,0 2 0-16,-16 6 0 15,-7 2 0-15,-1 8 0 16,-9 2 0-16,1 5 0 0,0 2 0 15,2 3 0-15,2 8 0 16,12-1 0-16,3-3-30 16,-4 5-55-16,22-4-2 15</inkml:trace>
  <inkml:trace contextRef="#ctx0" brushRef="#br3" timeOffset="750231.418">26527 9714 438 0,'0'0'3'0,"0"0"2"16,-7 0 1-16,-6 1 1 15,-4 5 0-15,-1 4 0 16,0 2 1-16,-1 2-1 0,1 6-2 16,6 3-1-16,7-1-2 15,5 0 0-15,15-2-1 16,7-3 1-16,6-5-1 15,7-3 1-15,4-7 0 16,1-2 0-16,-2-11-2 0,-1-4 0 16,-10-4 0-16,-9-5 0 15,-9-1 0-15,-9 0 0 16,-15 0 0-16,-12 8 0 16,-10 7 0-16,-5 3 0 0,-1 12-32 15,-1 4-51-15,6 8-4 16</inkml:trace>
  <inkml:trace contextRef="#ctx0" brushRef="#br3" timeOffset="751231.4663">22124 8358 401 0,'0'0'6'15,"0"0"3"-15,0 0 2 0,0 0 2 16,0 0-1-16,-7-8 1 15,-3 8 1-15,-5 14 0 0,-3 0-6 16,2 11-5-16,-2 2 0 16,6 8-3-16,1 4 1 15,6 2-1-15,5 0 1 16,7-7-1-16,14 1 0 16,4-8 2-16,9-7-2 0,3-5 0 15,6-8 0-15,-1-7 0 16,2-4 0-16,-3-11 0 15,-6-8 0-15,-6-9 0 0,-8-5 0 16,-12-4 0-16,-9-3 0 16,-12 1 0-16,-10 2 0 15,-11 7 0-15,-10 9 0 16,-1 16 0-16,-3 9 0 16,0 9 0-16,2 13 0 0,15 18-10 15,2 5-76-15,14-1-2 16</inkml:trace>
  <inkml:trace contextRef="#ctx0" brushRef="#br3" timeOffset="751795.4872">22040 9641 454 0,'0'0'5'0,"0"0"0"16,0 0 2-16,-8-5-1 0,8 5 1 16,-15 5-1-16,3 7 1 15,2 3-1-15,0 5-3 16,3 7-3-16,-1 1 0 15,8 1 1-15,0 0-1 16,12 0 1-16,6-8 0 0,7-3 1 16,5-9-2-16,2-3 0 15,5-6 0-15,0-6 0 16,-2-8 0-16,-5-6 0 16,-5-6 0-16,-7-7 0 15,-13-2 0-15,-5-1 0 16,-13-2 0-16,-9 6 0 0,-8 5 0 15,-8 12 0-15,-4 12 0 16,0 6 0-16,2 19 0 16,0 5-16-16,11 12-69 0,4 4-3 15</inkml:trace>
  <inkml:trace contextRef="#ctx0" brushRef="#br3" timeOffset="752395.23">22010 10505 393 0,'0'0'5'0,"0"0"2"15,0 0 2-15,-12-7 1 16,12 7 2-16,-18-3 0 16,4 3 1-16,-7 3-1 0,3 9-3 15,-1 3-3-15,-1 6-1 16,2 3-2-16,9 5-1 16,1 1 0-16,8 1-1 15,5-2 1-15,11-4-1 16,13-3 1-16,4-5 0 0,9-6 1 15,-1-7-3-15,10-4 0 16,-1-7 0-16,-9-5 0 0,1-10 0 16,-8-2 0-16,-10-5 0 15,-11-2 0-15,-11-5 0 16,-4-1 0-16,-14 2 0 16,-9 5 0-16,-7 6 0 15,-8 4 0-15,3 10 0 0,-5 10 0 16,4 3 0-16,4 17 0 15,4-1 0-15,18-4-80 16,7 16-9-16</inkml:trace>
  <inkml:trace contextRef="#ctx0" brushRef="#br3" timeOffset="752965.2134">23228 10614 383 0,'0'0'7'16,"0"0"4"-16,0-12 2 0,0 12 2 15,-5-12 0-15,5 12 0 16,-10-8 1-16,-3 8-1 15,4 5-6-15,-3 10-4 0,-1 2-3 16,1 8-1-16,1 3-1 16,6-1 0-16,5 3 1 0,7 0 0 15,11-6 1-15,5-7-2 16,12-2 0-16,2-5 0 16,6-8 0-16,-2-2 0 15,1-8 0-15,-1-4 0 0,-7-7 0 16,-6-5 0-16,-11-4 0 15,-7-2 0-15,-10-2 0 16,-10 2 0-16,-12 0 0 16,-5 8 0-16,-9 8 0 15,-1 6 0-15,2 8 0 0,-2 10 0 16,10 7 0-16,4 0-26 16,13 12-60-16,10 0-3 15</inkml:trace>
  <inkml:trace contextRef="#ctx0" brushRef="#br3" timeOffset="753529.7932">25923 10510 449 0,'0'0'3'0,"0"0"2"16,0 0 0-16,-16-7 1 15,4 7 1-15,-4 2 0 0,-5 8 0 16,-4 0 1-16,3 8-4 16,-3 7 0-16,10 1-2 15,3 3 0-15,12 0 0 16,7 1-2-16,13-6 0 0,7-3 0 15,11-7 0-15,9-4 0 16,0-8 0-16,5-4 0 16,-2-8 0-16,-5-8 0 15,-8-4 0-15,-7-7 0 16,-11-8 0-16,-16 1 0 0,-6 2 0 16,-11 0 0-16,-13 4 0 15,-3 7 0-15,-7 6 0 16,0 10 0-16,1 7 0 15,4 5 0-15,8 10 0 0,13 9-29 16,11-1-59-16,13 4-2 16</inkml:trace>
  <inkml:trace contextRef="#ctx0" brushRef="#br3" timeOffset="753876.864">27914 10382 465 0,'0'0'4'16,"0"0"1"-16,0 0 1 15,0 0 2-15,8 4 1 16,-8-4 0-16,9 20-4 0,-2-2-5 16,2 2 0-16,-5 10 0 15,6-1 0-15,-3 8 0 0,-1-2 0 16,-3 2 0-16,1 0 0 16,-4-4 0-16,0-6 0 15,0-3 0-15,0-4 0 16,3 1-6-16,2-7-81 0,-5-14-3 15</inkml:trace>
  <inkml:trace contextRef="#ctx0" brushRef="#br3" timeOffset="755376.4477">27646 9602 375 0,'0'0'8'15,"0"0"2"-15,0 0 4 16,0-10 1-16,0 10 3 15,0 0-1-15,-11-8 1 16,11 8 0-16,-17 0-6 0,0 8-6 16,2 7-6-16,-3 4 0 15,4 4 0-15,1 4 0 16,3 3 0-16,8-1 0 16,2-4 0-16,9 0 0 15,12-6 0-15,1-5 0 16,5-5 0-16,8-9 0 0,2 0 0 15,0-9 0-15,-2-8 0 16,-3 1 0-16,-7-9 0 0,-4-2 0 16,-12-5 0-16,-9-1 0 15,-9-1 0-15,-9 4 0 16,-7 5 0-16,-3 0 0 16,0 11 0-16,-8 4 0 0,6 10 0 15,-2 0 0-15,10 10-13 16,19 2-75-16,-9-3-3 15</inkml:trace>
  <inkml:trace contextRef="#ctx0" brushRef="#br3" timeOffset="755840.4976">27630 8412 427 0,'0'0'3'15,"0"0"0"-15,0 0 2 0,-14 5 2 16,3 5 1-16,-1 7 0 15,0 4 0-15,-3 3 1 16,3 3-2-16,-1 5 0 16,6 1-2-16,7-1-2 0,4 0 0 15,12-4 0-15,3-8 0 16,6-3-1-16,7-7-2 16,3-8 0-16,1-2 0 15,-2-12 0-15,-1-8 0 16,-8-7 0-16,-4-8 0 15,-5-4 0-15,-12-4 0 0,-6 1 0 16,-11 0 0-16,-11 4 0 16,-6 9 0-16,-4 7 0 0,-9 7 0 15,1 13 0-15,1 2 0 16,7 5-5-16,-1-1-35 16,8 9-43-16,15-1-5 0</inkml:trace>
  <inkml:trace contextRef="#ctx0" brushRef="#br3" timeOffset="756411.5318">27623 6668 366 0,'0'0'7'0,"0"0"1"0,0 0 3 16,-12-7-2-16,12 7 1 16,-15 4 1-16,0 5 1 15,0 8 0-15,-2 0-5 16,2 10-2-16,3 6-2 15,3 2 1-15,7 1 0 0,2-1-1 16,15 0 0-16,8-6-1 16,3-4 1-16,7-10 0 0,5-2 1 15,1-13 0-15,-2-3 0 16,-4-10 0-16,-4-6 0 16,-8-9 0-16,-9-4 0 15,-10-3-4-15,-7-1 0 0,-9 3 0 16,-14 3 0-16,-6 13 0 15,-9 5 0-15,3 12-4 16,-7 5-10-16,10-1-54 16,2 22-16-16</inkml:trace>
  <inkml:trace contextRef="#ctx0" brushRef="#br3" timeOffset="757060.6104">24076 7161 392 0,'0'0'4'0,"0"0"1"15,-17-5 1-15,4 3 0 16,-2 2 1-16,-3 0 1 16,-7 7 0-16,-4 6 1 15,1 6-3-15,-4 7-2 16,7 3 0-16,1 5-1 0,6 1-1 15,6 0 0-15,7-2-1 16,8-3 1-16,11-6-1 16,9-7 1-16,6-7 1 15,11-8 0-15,3-2 1 16,1-10 0-16,-2-4 0 16,-2-9 0-16,-5-9 0 0,-7-3-1 15,-14 1-1-15,-12-1 0 16,-4-2-1-16,-15 8-1 15,-6 3 0-15,-6 10-1 0,-6 10-1 16,0 6-2-16,5 10-4 16,3 8-10-16,12 4-37 15,10 5-28-15,10 3-2 0</inkml:trace>
  <inkml:trace contextRef="#ctx0" brushRef="#br3" timeOffset="757408.5421">25826 7300 457 0,'0'0'2'16,"-7"-3"0"-16,-6 3 1 15,-7 0 0-15,-4 3 1 0,-2 4 0 16,-1 3 0-16,0 5 0 15,6 5-2-15,7-1 0 16,12 9 0-16,4-6 0 0,18 1-1 16,7-1 1-16,8-7-1 15,5-3 1-15,4-10 0 16,4-2 1-16,-6-5 0 0,-8-10 0 16,-6-8 0-16,-11-5-3 15,-12-7 0-15,-14 0 0 16,-21 6 0-16,-20 1 0 0,-10 9 0 15,-14 11 0-15,-4 11-20 16,7 15-64-16,4 2-2 16</inkml:trace>
  <inkml:trace contextRef="#ctx0" brushRef="#br3" timeOffset="758558.2319">27971 6542 359 0,'0'0'7'0,"-8"-5"4"16,8 5 3-16,-16-8 0 0,7 8-1 15,9 0 0-15,-14-4 0 16,14 4 1-16,0 0-7 15,30-3-3-15,17 3-3 0,15 0 0 16,18 0 0-16,7 3 1 16,5 4-1-16,-5 10-1 15,-5 6 0-15,-20 16 1 16,-25 14 0-16,-20 18 0 16,-17 16 0-16,-9 18 0 15,-12 10 0-15,2 17 1 0,-1 11-1 16,5 8 0-16,7 10 2 15,6 5 0-15,2 6 0 16,10 6 1-16,2 3 1 0,-2 1-1 16,1 0 0-16,-2 2-4 15,-6-7 0-15,-3 2 0 16,0-6 0-16,-10 0 0 16,-3-4 0-16,-6-6 0 0,-1-4 0 15,-1-7 0-15,5-11 0 16,-5-11 0-16,7-6 0 15,1-11 0-15,6-15 0 0,2-9 0 16,0-14 0-16,0-8 0 16,2-13 0-16,3-13 0 15,0-12 0-15,-3-7 0 16,1-7 0-16,2-15 0 16,0 0 0-16,0 0 0 15,-14-3 0-15,-2-7 0 0,-1-2 0 16,-10 2 0-16,-10 0 0 15,-13 1 0-15,-5 3 0 16,-10 4 0-16,-4 2 0 0,-4 0 0 16,2 0 0-16,4 10 0 15,17 2-55-15,3 0-36 16</inkml:trace>
  <inkml:trace contextRef="#ctx0" brushRef="#br3" timeOffset="760527.7372">15785 7177 342 0,'0'0'7'15,"0"0"3"-15,3-11 4 16,-3 11 0-16,0-12 0 15,-5 0 0-15,-7 2 0 0,-11-5 0 16,-9 5-5-16,-9 0-5 16,-8-1-2-16,-8 4 0 15,-5 5-1-15,-5 2 0 16,-1 2 0-16,6 8-1 16,5 0-1-16,10 3 0 0,8 7 0 15,11 2 0-15,10 2 0 16,11 11 1-16,12 2-1 15,15 13 2-15,5 2-1 16,12 13 2-16,3 8-1 16,5 9 2-16,4 37 3 15,1 15 2-15,-3 5-1 16,-4 9 0-16,-6 4 1 16,-5 11-1-16,-7 3-3 15,-5 8-4-15,-13-28 0 16,-7 2 0-16,0 1 0 15,-7 5 0-15,-8 1 0 0,-3-4 0 16,-4 4 0-16,-3-12 0 16,0 4 0-16,0-6 0 15,-2-8 0-15,3-7 0 16,-1 6 0-16,2-11 0 16,0-2 0-16,4-7 0 15,-1-4 0-15,0-1 0 0,-2-8 0 16,4-5 0-16,-4-12 0 15,2-3 0-15,-2-12 0 16,1-2 0-16,5-6 0 0,-2-9 0 16,0-6 0-16,4-4 0 15,-2 0 0-15,4-6 0 16,-2-1 0-16,3-8 0 0,1-3 0 16,1-3 0-16,3-5 0 15,1-3 0-15,5-11 0 16,-7 10 0-16,7-10 0 0,0 0 0 15,2-7 0-15,-2 7 0 16,18-18 0-16,2 6 0 16,9-8 0-16,19 1 0 15,17-4 0-15,19-3 0 16,18 5 0-16,15-1 0 0,9 5 0 16,7 2 0-16,-2 4 0 15,-7 7 0-15,-9 4 0 16,-18 0 0-16,-12 7 0 15,-14 1 0-15,-18-1 0 16,-9 8 0-16,-24 12-31 0,-2-22-60 16</inkml:trace>
  <inkml:trace contextRef="#ctx0" brushRef="#br3" timeOffset="761955.6745">20091 6978 272 0,'0'0'7'0,"0"0"4"0,-10-10 4 16,0 7 3-1,-2 1 2-15,-4-3 2 0,7 0 1 16,-3 2-2-16,12 3-6 15,0 0-3-15,4-4-2 0,31 1-4 16,14-4-1-16,14 5-2 16,14-4 0-16,8 6 1 15,2 0-1-15,-6 0-1 0,-6 0-1 16,-13 13 0-16,-12 4-1 16,-15 10 1-16,-8 6 0 15,-15 11 1-15,-2 11 1 0,-8 11 0 16,-2 14 1-16,-2 9 1 15,-3 15-1-15,-2 3 1 16,5 9 1-16,-1 3-3 16,3 5-3-16,0 3 0 15,3 3 0-15,1-1 0 0,-4-1 0 16,0 8 0-16,0 2 0 16,-2 0 0-16,0 1 0 15,-1 2 0-15,3 3 0 16,0-5 0-16,0-1 0 15,0-2 0-15,0-3 0 16,0-8 0-16,-5-1 0 0,-3-10 0 16,1-5 0-16,-3-8 0 15,3-3 0-15,-3-9 0 0,2-5 0 16,3-13 0-16,1-1 0 16,4-8 0-16,0-8 0 15,0-9 0-15,0-8 0 0,4-3 0 16,-4-8 0-16,3-2 0 15,-3-6 0-15,0-3 0 16,0-3 0-16,0 0 0 16,-3-3 0-16,3 3 0 15,-2-3 0-15,0 4 0 0,-1-1 0 16,0 2 0-16,0 4 0 16,3-1 0-16,0-2 0 15,0 5 0-15,-2 0 0 16,2-3 0-16,-2 0 0 15,2-2 0-15,-3-1 0 16,3-2 0-16,-2 0 0 0,2-12 0 16,0 12 0-16,0-12 0 15,0 0 0-15,-3 10 0 0,3-10 0 16,0 0 0-16,0 0 0 16,0 0 0-16,0 0 0 15,-12 7 0-15,-1-5 0 0,-3 4 0 16,-7 1 0-16,-12 0 0 15,-8 5 0-15,-14-1 0 16,-10 1 0-16,-7-1 0 16,-8 1 0-16,-1 0 0 15,5-2 0-15,7 0 0 0,11-5 0 16,19 4 0-16,4 3-25 16,27-12-68-16</inkml:trace>
  <inkml:trace contextRef="#ctx0" brushRef="#br0" timeOffset="767489.759">15840 7515 363 0,'0'0'9'16,"0"-9"3"-16,0-2 2 15,0 2 2-15,0-2 3 0,0 2 1 16,0-3 0-16,0 2-1 15,0 10-7-15,0 0-5 16,2 12-7-16,3 13 0 0,-2 9 0 16,4 7 0-16,1 0 0 15,2 14 0-15,2-4 0 16,-2-1 0-16,0-5 0 16,0 0 0-1,-2-13 0-15,1-3-3 16,-6 12-64-16,4-25-20 0</inkml:trace>
  <inkml:trace contextRef="#ctx0" brushRef="#br0" timeOffset="768037.5327">17274 8618 426 0,'0'0'7'16,"0"0"3"-16,0 0 1 16,0 0 0-16,0 0 0 15,0 0 1-15,0 5 0 16,0 10-1-16,-5 5-11 0,3 7 0 16,0 5 0-16,-1 5 0 15,3 6 0-15,0 0 0 16,0 0 0-16,0-1 0 15,5-4 0-15,0-4 0 16,-3-7-2-16,5 0-80 0,2-4-3 16</inkml:trace>
  <inkml:trace contextRef="#ctx0" brushRef="#br0" timeOffset="768655.5527">18457 10015 378 0,'0'0'9'0,"0"0"3"16,0-9 2-16,0 9 2 16,0 0 0-16,0 0 1 15,0 0 1-15,0 0 1 16,0 0-7-16,5 20-12 0,-5 4 0 16,0 5 0-16,0 4 0 15,3 4 0-15,-1 4 0 16,0 0 0-16,4-4 0 15,-3-5 0-15,6 3 0 0,-9 15-69 16,8-26-18-16</inkml:trace>
  <inkml:trace contextRef="#ctx0" brushRef="#br0" timeOffset="769221.5484">19912 10825 482 0,'0'0'3'0,"0"0"2"0,0 0 3 16,5-10 0-16,-5 10-3 15,0 0-5-15,0 0 0 16,0 12 0-16,0 9 0 15,-5 6 0-15,0 8 0 0,-2 4 0 16,1 8 0-16,1 0 0 16,3 0 0-16,-1-2 0 15,3-8 0-15,0-2 0 0,-2-6 0 16,0-5 0-16,2-5 0 16,-8 15-36-16,8-34-53 15</inkml:trace>
  <inkml:trace contextRef="#ctx0" brushRef="#br0" timeOffset="770241.8007">15971 8794 360 0,'0'0'8'0,"0"-9"3"0,0-2 4 16,0 4 0-16,-2-4 2 15,0 2-1-15,-1-2 1 16,3 11 0-16,-13-1-7 0,6 8-4 16,2 16-3-16,3 6-1 15,-1 5-1-15,3 12-1 16,5-2 1-16,7 1 1 0,11-3-1 16,4-6 0-16,3-8 0 15,13-11 1-15,4-6-1 16,0-11 1-16,0-8 0 15,-2-10-2-15,-8-12 0 0,-2-4 0 16,-12-6 0-16,-14-7 0 16,-9 1 0-16,-14-4 0 15,-14 5 0-15,-6 5 0 0,-7 13 0 16,-5 8 0-16,-7 16 0 16,1 8 0-16,7 24-3 15,0 9-49-15,13 11-31 16,9 9-2-16</inkml:trace>
  <inkml:trace contextRef="#ctx0" brushRef="#br0" timeOffset="770834.3649">16031 9990 389 0,'0'0'5'0,"0"0"2"16,0 0 1-16,-5-12 0 15,5 12 1-15,-18-3 0 16,4 6 0-16,-1 7 0 15,-7 10-4-15,2 7-3 0,2 10 0 16,6 6-1-16,2 1-1 16,8 3 2-16,2-2-1 15,14-3 1-15,9-7 1 16,9-8 0-16,8-8 0 0,5-11 0 16,4-5 1-16,4-6-1 15,-1-10 1-15,-8-12-2 16,-1-1 1-16,-6-10-1 15,-12 0 1-15,-13-6-1 16,-12 4 0-16,-9 2-1 16,-12 6 0-16,-11 7-2 0,-2 8 0 15,-6 15-4-15,4 0-7 16,4 20-14-16,8 4-57 16,13 5-1-16</inkml:trace>
  <inkml:trace contextRef="#ctx0" brushRef="#br0" timeOffset="771205.3619">17294 9929 418 0,'0'0'4'0,"0"0"1"16,-15-5 1-16,3 5 1 15,-3 0 0-15,2 0 1 16,-2 7-1-16,-2 5 1 16,2 8-4-16,5 5-1 15,5 5-1-15,5-1-2 0,5 6 2 16,11-2-1-16,3-6 1 16,8-8-1-16,10-2 1 0,-2-12 1 15,10-5-1-15,-3-5 1 16,-1-12 0-16,-4-5 0 15,-10-11 0-15,-8-1 0 16,-8-5 1-16,-11-1-4 0,-18 3 0 16,-12 5 0-16,-14 10 0 15,-8 12 0-15,-6 10-3 16,1 14-26-16,2 11-54 16,8 9-3-16</inkml:trace>
  <inkml:trace contextRef="#ctx0" brushRef="#br0" timeOffset="771806.4666">15863 11135 317 0,'0'0'9'0,"0"0"3"15,0 0 3-15,-4-13 4 0,4 13 2 16,-7-10 0-16,7 10-1 16,-17-5 2-16,2 8-7 0,0 12-5 15,-2 5-2-15,2 7-3 16,0 5-1-16,3 7-1 15,3 2 0-15,9 1-1 16,11-4 1-16,8-6-1 16,6-6-2-16,10-6 0 0,10-11 0 15,2-6 0-15,3-3 0 16,-5-10 0-16,2-4 0 16,-10-6 0-16,-7-5 0 15,-12-2 0-15,-9-5 0 0,-9-1 0 16,-17 1 0-16,-8 2 0 15,-7 6 0-15,0 4 0 16,-6 10 0-16,6 10 0 16,-3 5 0-16,18 17-34 0,4 5-49 15,13 3-5-15</inkml:trace>
  <inkml:trace contextRef="#ctx0" brushRef="#br0" timeOffset="772254.3829">17162 11145 429 0,'0'0'5'0,"0"0"2"0,-2-8 1 16,2 8 0-16,-12-5 0 16,4 5 2-16,-7 5-1 15,-2 8 1-15,4 5-5 0,-1 8-2 16,3 3-1-16,4 3 1 16,7 5-1-16,2-8 0 15,14-3-2-15,5-5 0 0,12-6 0 16,5-8 0-16,3-7 0 15,5-10 0-15,-2-6 0 16,-2-5 0-16,-6-9 0 16,-4-2 0-16,-15-3 0 0,-10 0 0 15,-10-1 0-15,-9 6 0 16,-15 4 0-16,-8 7 0 16,-4 9 0-16,-4 10 0 15,1 8 0-15,3 9-9 16,16 7-45-16,8 9-31 15,10 4 1-15</inkml:trace>
  <inkml:trace contextRef="#ctx0" brushRef="#br0" timeOffset="772589.5035">18266 11118 493 0,'0'0'1'15,"-8"-3"0"-15,1 3 1 16,-7 0-1-16,-4 4 1 16,-2 7 1-16,-5 4 0 15,0 3-1-15,8 8 1 0,2-1-3 16,8 4 0-16,7 1 0 16,10 1 0-16,10-7 0 15,6-6 0-15,12-9 0 16,4-6 0-16,3-3 0 0,0-12 0 15,0-11 0-15,-8-2 0 16,-7-9 0-16,-13-1 0 16,-13-2 0-16,-8 2 0 15,-18 3 0-15,-14 7 0 0,-5 5 0 16,-7 16 0-16,-4 1-3 16,5 8-82-16,12 10-3 15</inkml:trace>
  <inkml:trace contextRef="#ctx0" brushRef="#br0" timeOffset="773786.7707">17138 7679 362 0,'0'0'8'0,"0"0"2"0,-3-9 2 16,3 9 0-16,0 0-1 15,-15 0 2-15,5 7-1 16,-3 7 1-16,-1 15-7 0,1-3-3 16,-4 9-1-16,4 2 0 15,6 5 1-15,5-7-1 16,4-1 1-16,11-6 0 0,9-4 0 15,5-6 1-15,13-9-1 16,2-9-1-16,3 0 1 16,2-9-1-16,-5-7 1 15,-1-6-1-15,-9-2-1 16,-13-6 0-16,-11-2 0 0,-11 2 1 16,-16-5-2-16,-11 8 1 15,-7 2-2-15,-4 13 1 16,-3 5-1-16,1 7-2 15,6 13-9-15,7-1-23 16,11 14-48-16,26 8-2 16</inkml:trace>
  <inkml:trace contextRef="#ctx0" brushRef="#br0" timeOffset="774437.4776">18274 7724 395 0,'0'0'6'16,"0"-10"4"-16,0 10 1 15,-3-15 2-15,-2 5-1 16,-3 3 1-16,1-4 0 0,-7 7 0 16,3 4-6-16,-6 10-4 15,-3 4-1-15,5 15-2 16,2 3 1-16,6 2 0 15,5 4 0-15,2-2 1 16,14-1 0-16,9-6 0 16,7-6 0-16,9-9 0 0,2-6-2 15,0-8 0-15,5-2 0 16,-4-13 0-16,-5-5 0 0,-5-2 0 16,-9-11 0-16,-10-1 0 15,-13-11 0-15,-6 3 0 16,-16 1 0-16,-8 5 0 0,-2 9 0 15,-11 7 0-15,4 16 0 16,-1 4 0-16,2 21 0 16,8 4-26-16,-12 15-59 15,33 4-1-15</inkml:trace>
  <inkml:trace contextRef="#ctx0" brushRef="#br0" timeOffset="774903.0948">18087 8814 417 0,'0'0'5'15,"0"0"3"-15,0 0 0 16,0 0-1-16,0 0 1 0,-7 5 1 16,5 4 1-16,-4 8-1 15,3 9-4-15,3-1-3 16,0 4 0-16,5 1 1 15,8-3-1-15,10-4 0 16,1-9 0-16,12-4 1 16,5-10-1-16,4-2 2 0,2-13-1 15,-2-4-3-15,-2-10 0 16,-6 0 0-16,-10-5 0 16,-15-4 0-16,-12 1 0 0,-10 3 0 15,-19 7 0-15,-11 4 0 16,-8 13 0-16,-4 10 0 15,-2 12 0-15,4 11 0 0,-2 14-69 16,32 2-19-16</inkml:trace>
  <inkml:trace contextRef="#ctx0" brushRef="#br0" timeOffset="778569.3233">19770 7602 309 0,'0'0'10'0,"0"0"5"15,0 0 2-15,0 0 4 16,2-10 1-16,-2 10 0 15,0 0 0-15,0 0 0 16,0 0-9-16,0 0-4 0,0 0-3 16,13 3-2-16,-1 4-1 15,4 1 1-15,5-3-1 0,9 0 0 16,11-2 1-16,0-1-2 16,7-2-2-16,-4-2 0 15,-1-6 0-15,-6 0 0 16,-7-2 0-16,-11 5 0 15,-1 0 0-15,-11 3 0 0,-7 2 0 16,0 0 0-16,0 10 0 16,0 2 0-16,-7 9 0 15,-2 0 0-15,0 7 0 0,2 1 0 16,-2 4 0-16,1-1 0 16,0-3 0-16,3-4 0 15,-2 0 0 1,2-7 0-16,3-1 0 0,0-7 0 15,-2-3 0-15,4-7 0 16,0 0 0-16,-2 12 0 16,2-12 0-16,0 0 0 15,0 0 0-15,0 0-10 16,0 0-78-16,0 0-3 0</inkml:trace>
  <inkml:trace contextRef="#ctx0" brushRef="#br0" timeOffset="779922.5791">19880 8693 448 0,'0'0'6'0,"0"0"2"0,0 0 2 16,0 0 1-16,7-11 1 15,-7 11 1-15,0 0-10 0,0 0-3 16,0 0 0-16,0 0 0 15,0 0 0-15,-10 6 0 16,0 3 0-16,0 4 0 16,0 1 0-16,0-2 0 15,2 6 0-15,4-5 0 0,4-1 0 16,0 1 0-16,7 1 0 16,6-1 0-16,1-4 0 15,7 3 0-15,-1-1 0 16,1 1 0-16,4-1 0 0,1-7 0 15,-4 7 0-15,-5-7 0 16,1 4 0-16,-4-1 0 16,-1-2 0-16,-3 0 0 15,-10-5 0-15,2 12 0 16,-2-12 0-16,-7 17 0 0,-11-7 0 16,-1 3 0-16,-6-1 0 15,-5-1 0-15,-7-2 0 16,-1 1 0-16,-1-5 0 0,6 2 0 15,-1-7 0-15,6 0 0 16,6 0 0-16,7-2 0 16,4-10 0-16,7-1-81 0,6-2-9 15</inkml:trace>
  <inkml:trace contextRef="#ctx0" brushRef="#br0" timeOffset="780223.5677">19894 8668 462 0,'0'0'5'15,"0"0"2"-15,0 0 1 16,0-10 1-16,0 10 0 0,15-9 2 16,0 0-11-16,7 1 0 15,6 4 0-15,2-4 0 16,2 3 0-16,0 3 0 0,1 2 0 15,-8 0 0-15,0 0 0 16,-11 0 0-16,-1 0 0 16,-13 0 0-16,14 0 0 15,-14 0 0-15,0 0 0 0,0 0 0 16,3 12 0-16,-3-12 0 16,-17 15-85-16,9 0-3 15</inkml:trace>
  <inkml:trace contextRef="#ctx0" brushRef="#br0" timeOffset="781468.4382">19763 9735 255 0,'0'0'10'16,"0"0"6"-16,0 0 3 15,-3-7 3-15,3 7 3 0,0 0 2 16,0 0 2-16,0 0 0 16,0 0-9-16,0 0-5 15,0 0-3-15,0 0-4 0,0 0 0 16,-2 7-2-16,7-2-1 16,7 0 0-16,8 0-5 15,2-2 0-15,8-3 0 16,0 0 0-16,7 0 0 0,-5-8 0 15,-2 3 0-15,-5 0 0 16,-4 1 0-16,-7 1 0 16,-14 3 0-16,12 0 0 15,-12 0 0-15,-5 15 0 16,0-1 0-16,-7 11 0 16,2 3 0-16,-2 6 0 0,-4 6 0 15,0 0 0-15,0-1 0 16,2 0 0-16,-2 2 0 0,4-10 0 15,0-1 0-15,4-7 0 16,1-6 0-16,2-2 0 16,3-5 0-16,2-10 0 15,-3 9 0-15,3-9 0 0,0 0 0 16,0 0 0-16,0 0 0 16,0 0-59-16,0 0-33 15</inkml:trace>
  <inkml:trace contextRef="#ctx0" brushRef="#br0" timeOffset="784256.2778">28814 6768 316 0,'0'0'6'0,"0"0"1"15,0-14 3-15,0 7 1 16,0-2 2-16,0-4 2 16,-5 3 0-16,0 1-1 15,-5-1-5-15,0 2-4 0,-2 6-1 16,-4 2-4-16,-3 5-1 16,4 7-1-16,-8 3 0 15,4 9 0-15,-4 6 0 16,3 8 0-16,6 6 1 15,2 6 0-15,6 2 1 16,3 5-1-16,3 2 1 0,9 3 1 16,0 7 0-16,3-2 0 15,4 5-1-15,-4 1 2 16,-5 5-1-16,6-1 1 16,-8 2-1-16,-1 1 2 0,-1-3 0 15,2-1 0-15,-5-4 1 16,5 2 1-16,0-4-2 0,0 0 3 15,-2-2 0-15,-1 2-2 16,-2 0 0-16,0-2 1 16,0 4-1-16,-2-2 0 15,-3 2 0-15,-3 2-1 0,5-2-1 16,-2-2 0-16,3 3 0 16,-3-3-1-16,3 2-1 15,-1-4 1-15,1-3-1 16,2 0 1-16,0-1-1 15,0-4 0-15,0-2 1 0,0 3-1 16,0-1 2-16,-3-1-1 16,3 0 0-16,-4 1 0 15,-2-1 0-15,-1 0 0 16,-1 4 0-16,-1-6-1 16,1-1 0-16,0-1 0 0,1-1 1 15,2 1 0-15,1-6 1 16,0 1 0-16,2-3 0 0,-1-1-1 15,1 2 2-15,2-1-3 16,-2-5 0-16,-1-3 0 16,1-1 0-16,-1-1 0 15,3-5 0-15,0-3 0 0,0 2 0 16,0-6 0-16,0-4 0 16,0 3 0-16,0-4 0 15,3-3 0-15,-3 2 0 16,0-4 0-16,0 5 0 15,0-5 0-15,0 0 0 0,0-3 0 16,0 3 0-16,0-5 0 16,0 0 0-16,0-3 0 15,0-7 0-15,0 9 0 16,0-9 0-16,0 0 0 0,0 0 0 16,9 8 0-16,-9-8 0 15,16 5 0-15,-7-5 0 16,9 0 0-16,1 0 0 15,4 0 0-15,5 0 0 0,-3 0 0 16,0 0 0-16,-1 0 0 16,-4 0 0-16,-2 2 0 15,-4-2 0-15,-4 3 0 0,-10-3 0 16,10 8 0-16,-10-8 0 16,0 0 0-16,0 10 0 15,0-10 0-15,0 0 0 16,-2 13 0-16,2-13-16 15,-27 1-69-15,27-1-3 0</inkml:trace>
  <inkml:trace contextRef="#ctx0" brushRef="#br0" timeOffset="785618.8616">28715 7193 379 0,'0'0'9'0,"0"0"2"16,0 0 3-16,-5-12 2 16,5 12 0-16,0-15 0 0,0 3 1 15,7-3 0-15,3-2-7 16,7-1-4-16,4 0-6 15,3 2 0-15,1 3 0 0,5 1 0 16,-1 7 0-16,1 5 0 16,0 2 0-16,-5 10 0 15,-5 6 0-15,-5 7 0 0,-8 2 0 16,-1 3 0-16,-6 5 0 16,-13-3 0-16,-4-3 0 15,-3 3 0-15,-3-7 0 16,-2-1 0-16,6-5 0 15,-1-7 0-15,5-3 0 0,5 2 0 16,10-11 0 0,-10 13 0-16,10-13 0 0,10 4 0 15,3-1 0-15,6-3 0 16,3 0 0-16,6 0 0 16,-1 0 0-16,1 0 0 0,-1 0 0 15,1 5-8-15,-12-5-24 16,2 4-53-16,-6 6-3 0</inkml:trace>
  <inkml:trace contextRef="#ctx0" brushRef="#br0" timeOffset="786155.8334">28958 8440 458 0,'0'0'2'0,"0"0"1"16,0 0-1-16,0 0 1 15,0 0 1-15,0 7-1 16,0-7 2-16,-10 18-2 0,0-6-1 16,0 3-1-16,-2 1 0 15,-3 0 1-15,3 5-1 16,-4-8 0-16,2 1 0 15,-1 0 2-15,-2-7-1 0,4 3 0 16,1-5-1-16,4 2 0 16,8-7 0-16,-10 5 0 15,10-5 0-15,15 0-1 16,4 0 1-16,7 0 0 16,6-2 0-16,2-1 1 0,4-1 0 15,-5 1-2-15,1-2 0 16,-1 5 0-16,-8 0 0 15,-6 0 0-15,-6 0-5 16,-3 8-20-16,-1-1-57 0,-9-7-3 16</inkml:trace>
  <inkml:trace contextRef="#ctx0" brushRef="#br0" timeOffset="786371.399">28993 8454 464 0,'0'0'3'0,"0"0"1"16,0 0 1-16,0 0 2 0,0 14 0 16,2 0 0-16,3 5 0 15,1 8 0-15,-1 6-7 16,-1 7 0-16,1 8 0 16,2 0 0-16,-4 8 0 15,-1-5 0-15,-2 3-28 0,0-2-55 16,-5-7-4-16</inkml:trace>
  <inkml:trace contextRef="#ctx0" brushRef="#br0" timeOffset="786818.8203">29032 9269 463 0,'0'0'2'0,"0"0"0"15,0 0 1-15,-5 9 0 16,-4 5 1-16,-3 6 1 0,-4 7 1 15,-1 10-1-15,2 5 0 16,0 5-1-16,0 3 0 16,8-1 1-16,5-2-5 0,2-7 0 15,9-6 0-15,6-5 0 16,7-12 0-16,1-8 0 16,2-4 0-16,-2-5 0 15,1-10 0-15,-7-7 0 0,-4 0 0 16,-11-3 0-16,-4 0 0 15,-11 5 0-15,-12 3 0 16,-4 9 0-16,-8 3 0 16,2 10 0-16,-8 2 0 15,13 13-31-15,0-2-53 16,9 2-3-16</inkml:trace>
  <inkml:trace contextRef="#ctx0" brushRef="#br0" timeOffset="788584.2992">28864 10352 431 0,'0'0'3'0,"0"0"1"0,0 0 1 16,0 0 1-16,0 0 2 15,0 0 1-15,0 15 2 16,2 0 0-16,1 4-1 0,1 7-3 16,1 1-1-16,0 8-6 15,1 1 0-15,-1 4 0 16,2-8 0-16,-7 3 0 15,2-5 0-15,-2-3 0 16,0-5 0-16,0-6 0 0,-2 0 0 16,2-6 0-16,0-10 0 15,-5 11-2-15,5-11-48 16,-2-5-37-16,2-13-2 16</inkml:trace>
  <inkml:trace contextRef="#ctx0" brushRef="#br0" timeOffset="790004.2512">28906 6708 301 0,'0'0'6'0,"0"0"2"15,0 0 5-15,0 0 1 0,-5-9 1 16,5 9 2-16,0-11 1 15,2 2-1-15,11-2-6 0,6 1-2 16,7 2-3-16,3 1-3 16,8 2-1-16,0 5-2 15,6 5 0-15,-6 5-1 16,-2 7 0-16,-7 12 1 16,-8 2 0-16,-8 9-2 15,-7 10 2-15,-5 4 2 0,0 6-2 16,-5 6 2-16,0 4 1 15,3 2-1-15,2 2 0 16,2 3 0-16,8-6 0 16,0 7 0-16,2-5 0 0,4 2 0 15,-7-1 0-15,1 8 2 16,0-3 1 0,-2 0 0-16,-6-2 0 15,0 3 0-15,1-5 0 0,-3 0 1 16,0 5-2-16,0-13-2 15,0 2 0-15,-7-2 0 16,4-3 0-16,-2 1-1 0,0-6 1 16,0 1 0-16,0-3-2 15,3-3 0-15,-3 1 0 16,5-3 0-16,0 0 0 0,0 3 0 16,-3-4 0-16,3 5 0 15,0-5 0-15,0 5 0 16,0 2 0-16,0-3 0 15,0-1 0-15,0 4 0 16,-2-7 0-16,0 3 0 0,2-4 0 16,0 0 0-16,-3-4 0 15,0 1 0-15,3 0 0 16,-3-2 0-16,1 0 0 16,2 2 0-16,-2 0 0 15,-1 0 0-15,1 3 0 0,2-1 0 16,-3 1 0-16,1 0 0 15,2-3 0-15,-2 2 0 16,-1-5 0-16,3 1 0 0,0-3 0 16,0 1 0-16,0-9 0 15,3 4 0-15,-1-4 0 16,3-2 0-16,0-3 0 0,-3 4 0 16,3-6 0-16,-2 0 0 15,0 3 0-15,-3-5 0 16,2 2 0-16,-2-7 0 15,0 4 0-15,0-6 0 16,0 2 0-16,0-5 0 0,0 0 0 16,0 1 0-16,0-1 0 15,0 1 0-15,0-3 0 16,0 1 0-16,0 1 0 16,0 0 0-16,0-6 0 15,0 4 0-15,0-1 0 0,0-4 0 16,0-8 0-16,0 12 0 15,0-12 0-15,0 0 0 0,0 0 0 16,2 8 0-16,-2-8 0 16,0 0 0-16,-7 0 0 15,-3 0 0-15,-5 3 0 16,-10 1 0-16,-2-1 0 0,-6 4 0 16,-8 3 0-16,-2 2 0 15,-4 1 0-15,7 4-6 16,0 3-81-16,8-13-3 15</inkml:trace>
  <inkml:trace contextRef="#ctx0" brushRef="#br0" timeOffset="806487.6102">12429 4397 67 0,'0'0'3'0,"0"0"3"0,-8 0 2 15,8 0 1-15,0 0 2 16,0 0 1-16,-7 8 1 16,7-8 1-16,0 0-1 0,0 9 0 15,0-9-1-15,0 0 2 16,0 0-2-16,3 10 2 16,-3-10-1-16,0 0-1 15,0 0 0-15,0 0-1 0,0 0-2 16,2 10-1-16,-2-10-1 15,0 0-1-15,0 0-1 16,0 0 0-16,0 0-1 16,0 0 1-16,0 0 1 0,0 0-1 15,10 7 2-15,-10-7 2 16,0 0 2-16,0 0 2 16,13-2-2-16,-13 2 2 15,14-12-2-15,-1 2 1 16,4-7-2-16,1 1-1 0,7-6-2 15,0-5 0-15,7-5-1 16,5-4 0-16,5 0-1 16,8-6-1-16,-1-4 1 15,6 3-1-15,5-5 0 0,0 2-1 16,2-5 0-16,6 5 0 16,-2-4 0-16,4 3 0 15,7-5 0-15,2 0-1 16,8 0 1-16,0 5-1 0,1-2 1 15,-7 6-3-15,-4 6 0 16,-5 5 0-16,-12 9 0 16,-10 4 0-16,-11 4 0 15,-4 5 0-15,-7 3 0 0,-6 4 0 16,-4-1 0-16,-4-1 0 16,-1 2 0-16,-3 0 0 15,-10 3 0-15,12 0 0 16,-12 0 0-16,0 0 0 15,0 0 0-15,0 0 0 16,0 0 0-16,0 0 0 0,0 0 0 16,0 0 0-16,0 0 0 15,0 0 0-15,0 0 0 0,0 0 0 16,0 0 0-16,2 6 0 16,-2-6 0-16,0 0 0 15,-4 9-27-15,4-9-53 0,-8 10-8 16</inkml:trace>
  <inkml:trace contextRef="#ctx0" brushRef="#br0" timeOffset="807317.3728">12610 4305 246 0,'0'0'7'0,"0"0"4"0,0 0 2 0,0 0 3 15,16-12 3-15,-7 4 3 16,7-2 0-16,5-10 3 16,9-4-4-16,11-6-4 15,5-8-2-15,14-5-3 16,10-10-1-16,12-4-1 0,7-7-2 15,10 5-1-15,6-4-1 16,5 2-1-16,-1 6 0 16,3 0 1-16,-8 8-2 0,1 4-1 15,-8 5-3-15,-5 4 0 16,-5 3 0-16,-11 1 0 0,-5 10 0 16,-12 1 0-16,-7 2 0 15,-12 7 0-15,-10 2 0 16,-8 4 0-16,-7 1 0 15,-15 3 0-15,0 0 0 0,0 0 0 16,0 3 0-16,-15 4 0 16,-2 3 0-16,-6 0-3 15,1 7-25-15,-13 8-44 16,5-5-15-16</inkml:trace>
  <inkml:trace contextRef="#ctx0" brushRef="#br0" timeOffset="808081.0452">12917 4364 166 0,'0'0'8'0,"0"0"5"15,0 0 4-15,0 0 4 0,0 0 1 16,0 0 3-16,0 0 0 16,-11 6 1-16,11-6-7 15,0 0-5-15,0 0-1 0,0 0-5 16,0 0 0-16,0 0-3 15,0 0 1-15,0 0-1 16,0 0 0-16,0 0 0 16,5-3 0-16,-5 3 1 0,11-10-1 15,-11 10 1-15,14-18-1 16,2 4 0-16,3-8 0 16,8-3-1-16,8-10 1 15,10-7 0-15,15-3 0 16,12-8 0-16,10-8 0 0,12 0 0 15,10-2 0-15,4 2-1 16,4 2 1-16,-1 3-1 16,1 2-1-16,-2 7 1 15,-9 8 0-15,-6 4-4 0,-10 2 0 16,-14 12 0-16,-9 0 0 16,-14 9 0-16,-11 0 0 0,-12 7 0 15,-10 2 0-15,-7 2 0 16,-8 1 0-16,0 0 0 15,0 0 0-15,0 0 0 16,0 0 0-16,-11 7 0 16,2 0 0-16,-3 0 0 0,-4 4 0 15,-2 0 0-15,-1 0-24 16,-6 1-61-16,7-3-4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7:12:41.48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3182 5202 220 0,'0'0'5'0,"0"0"2"15,0 0 1-15,0 0 1 16,-11 0-2-16,11 0 3 16,-7 11 1-16,2-2-1 15,3 8-4-15,2 3 0 0,0 5-3 16,0 9 3-16,4 1 0 15,6 2 1-15,5 3-1 16,0 4 1-16,8-5 0 0,-1 5 1 16,6-8 2-16,1-4 0 15,11 1-1-15,-1-3 1 16,9-9-2-16,2 2 1 16,7-5-2-16,2-6 0 0,7 0-1 15,-2-4-2-15,5-6 0 16,7 0 1-16,-2-2-4 15,6-2 2-15,1-3-1 16,4-7 0-16,-1-2 0 16,4-1 0-16,-5-3 0 0,2 0 0 15,0-2 0-15,2 1 0 16,-2-1 0-16,2 2 1 16,-3 1-1-16,5 2 0 15,1 0 0-15,2 3-1 0,0 3 0 16,2 1 1-16,-2 1-1 15,3 2 0-15,0 5-1 16,1 0 1-16,-1 5 0 0,-3 2 0 16,0 5 0-16,-5 3 0 15,-3 2 0-15,-2 3 0 16,-2 5 0-16,-6 3 0 16,-1-2 0-16,-9 6 0 0,-2 1 0 15,-5 2 0-15,-6-3-1 16,-12 0 1-16,-2 0 0 15,-5-4 0-15,-9 2-1 16,-6-6 0-16,-4-4 0 16,-6-6 0-16,-2-1 2 0,-5-13-1 15,5 9 2-15,-5-9-1 16,5-5 1-16,-2-4 0 16,2-8 0-16,2-5 0 15,2-5-3-15,7-6 0 16,7-2 0-16,4-4 0 0,8-4-2 15,6 1 1-15,10-3 0 16,8 4 0-16,6-2 0 0,4 6 1 16,9 3-1-16,3 5 1 15,11 0-1-15,0 7 0 16,10 2 1-16,2 7-1 16,9 2 1-16,4 2 0 0,4 5 1 15,6 4-1-15,0 4 1 16,-3 5-1-16,0 6 1 15,0 5 0-15,-2 7 0 16,-5 6 0-16,-5 3 0 16,-5 3 0-16,-5 4-1 15,0-1 2-15,-8-3-2 0,0 2 0 16,-4-7 0-16,-5-5 0 16,-1-1 0-16,1-6 0 15,0-4 0-15,-9-6 0 0,2-7 0 16,-4-5 0-16,-2-3 0 15,-2-11 0-15,-3-4 0 16,-7-11 0-16,-5-4 0 0,-6-4 0 16,-7-7 0-16,-7-3 0 15,-7-6 0-15,-9-1 0 16,-6 1 0-16,-6 7 0 16,-7-1 0-16,0 7 0 0,-7 11 0 15,0 4-6-15,1 15-32 16,6 10-48-16,-5-8 1 15</inkml:trace>
  <inkml:trace contextRef="#ctx0" brushRef="#br0" timeOffset="2283.7017">9700 4284 299 0,'0'0'7'16,"0"0"4"-16,0 0 3 15,0 0 1-15,0 0 2 16,0 0 1-16,0 0 0 15,0 0 0-15,0 0-6 16,0 0-3-16,0 0-2 0,0 1-2 16,0-1 0-16,2 15-1 15,-2-15 0-15,15 17 1 16,-2-9 0-16,4-8 1 0,5-2 1 16,13-18 0-16,13-16 1 15,14-15 2-15,12-14-10 16,15-16 0-16,15-8 0 15,4-5 0-15,4-1 0 16,-6 9 0-16,-9 11 0 0,-12 16 0 16,-16 14 0-16,-14 13 0 15,-20 12 0-15,-10 8 0 16,-10 8 0-16,-8 1 0 0,-7 3 0 16,0 0 0-16,0 0 0 15,0 0 0-15,0 0 0 16,0 0 0-16,0 10 0 15,-2-3 0-15,-5 3 0 16,3 5 0-16,-3 4-61 16,2-2-31-16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7:20:43.2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494 6941 95 0,'0'0'7'0,"11"8"5"15,5 1 5-15,12 1 4 16,11 3 4-16,11-1 1 16,10 1 2-16,18 1 1 15,10 1-5-15,7-8-4 16,21-4-3-16,14-3-4 16,14 0-3-16,21 0-2 0,14-7 0 15,17 0-3-15,22-4 2 16,16-1-1-16,7 0 1 15,18-2-2-15,15-3 2 0,18 1-1 16,9-5 0-16,12 2 0 16,11-3-1-16,48-1-1 15,-21-4-1-15,3 2-1 16,9 1-1-16,4-2 1 0,41 4-1 16,-25-5 1-16,4 5 1 15,6-1-1-15,5 1 0 16,5 0 1-16,-3 5 0 15,5 2 0-15,-29-3 0 0,31 8-1 16,-2 0 1-16,-36 1-1 16,28 1 0-16,6 0 0 15,34 1-1-15,-44 0 1 16,2-3 0-16,-2 3-1 16,0-3 0-16,-3 0 0 15,3 0 0-15,-10 2 0 0,-38-4-1 16,36 5 1-16,-11-1-1 15,-2 0 0-15,-7 4 0 0,-1-1 0 16,-5 5 1-16,-4-5-1 16,-3 5 0-16,-5 0 0 15,-2 0 1-15,-10 2-1 16,-1 1 0-16,-5-1 0 16,-6-2 1-16,-9 5-1 0,-9-3 1 15,-15 1-1-15,-5 2 1 16,-12-5-1-16,-13 0 1 15,-15 0 0-15,-13 0 0 0,-11 0 1 16,-14 0-1-16,-14-3 1 16,-22 1 0-16,-13 2-1 15,-17 0 1-15,-23 0-1 16,-16 0-1-16,-22 2-4 16,-21-2-10-16,-11-7-52 0,-21 7-15 15</inkml:trace>
  <inkml:trace contextRef="#ctx0" brushRef="#br0" timeOffset="2036.4098">4935 9592 325 0,'0'0'7'15,"0"0"4"-15,0 0 4 16,4-11 1-16,-4 11 2 0,0 0-2 15,0 0 0-15,8-7 0 16,-8 7-6-16,2 18-4 0,3 7-2 16,2 7-2-16,-1 9 1 15,3 14 1-15,1 7 1 16,3 9 0-16,-1 9 0 0,0 7 0 16,-1 3 1-16,-2 1-1 15,1 1 0-15,3-1 1 16,-6 5-6-16,3-4 0 15,0-3 0-15,-5 3 0 16,2-5 0-16,-2-3 0 0,-2 0 0 16,-3 1 0-16,3-3 0 15,-3-3 0-15,0 0 0 16,2-1 0-16,1 0 0 16,-1 0 0-16,1-8 0 15,-1 0 0-15,3-2 0 16,0-8 0-16,-3 1 0 0,4-7 0 15,-4-4 0-15,3-1 0 16,0-5 0-16,0 1 0 0,-3-5 0 16,3-3 0-16,0-2 0 15,1 0 0-15,-4-4 0 16,3-1 0-16,-3 5 0 16,1-5 0-16,-1-1 0 0,0-2 0 15,1 3 0-15,-3-2 0 16,2-6 0-16,1-3 0 15,-3-3 0-15,3-1 0 16,-3-6 0-16,0 1 0 16,0-10 0-16,0 0 0 0,2 8 0 15,-2-8 0-15,0 0 0 16,0 0 0-16,0 0 0 16,0 0 0-16,0 0 0 15,0 0 0-15,0 0 0 16,0 0 0-16,0 0 0 0,0 0-86 15,0 0-5-15</inkml:trace>
  <inkml:trace contextRef="#ctx0" brushRef="#br0" timeOffset="3857.6889">2779 14304 111 0,'0'0'5'0,"0"0"3"0,0 0 6 16,0 0 4-16,0 0 4 15,0 0 2-15,10 0 3 16,-10 0 2-16,14-3-2 0,-1-5-3 15,2 4-3-15,3-9-3 16,11 0-3-16,-1-4 0 16,6-5-1-16,8-7-4 15,6-3-2-15,14-6-1 0,0-4-1 16,5-3-1-16,5 1-1 16,5-6-1-16,1 3-3 15,1-3 1-15,-2 6-1 0,-3-3 2 16,2 5-2-16,-2 0 0 15,1 2 0-15,-6 1 0 16,0 1 0-16,-2 4 2 16,1-4-2-16,-3 6 1 15,-1-3 0-15,-6 3 0 0,-5 0 0 16,0 2 0-16,-1 1 0 16,-1-1-1-16,-5 3 1 15,-1-1 0-15,-3 3 0 16,0-1 0-16,-1 1 0 0,-4 2 0 15,2 1-1-15,-4 2 0 16,1 0 1-16,-4 1-1 16,2-1 0-16,1 2 1 0,-3-4-1 15,1 3 0-15,-4-1 0 16,1 2 0-16,-2 0 0 16,-6-1 0-16,0 4 0 15,-4 1 1-15,2-1-1 0,-6 3 0 16,2-2 1-16,-6 5 0 15,2-2-1-15,1 4 1 16,-4 0 0-16,-9 7 0 16,16-12-1-16,-16 12 1 15,7-8 0-15,-7 8-1 0,0 0 1 16,0 0-1-16,0 0 0 16,9-4 0-16,-9 4 0 15,0 0 1-15,0 0-1 16,0 0 0-16,0 0 0 0,0 0 0 15,0 0 1-15,0 0-1 16,0 0-1-16,0 0 1 16,0 0-2-16,0 0-1 15,0 0-2-15,0 0-5 0,-4 0-7 16,4 0-14-16,0 0-30 16,0 0-20-16</inkml:trace>
  <inkml:trace contextRef="#ctx0" brushRef="#br0" timeOffset="4785.2466">5272 12680 300 0,'0'0'7'0,"0"0"3"16,0 0 4-16,0 0 1 16,0 0 1-16,0 0 1 15,-10-4 0-15,10 4-1 0,0 0-7 16,0 0-3-16,0 0-3 16,0 0-1-16,13 2-1 15,-4 5 0-15,9 1 0 16,2 7 2-16,5-2-1 0,7 4 1 15,2 0 0-15,7 5 1 16,1-2-1-16,5 2 1 16,0 4 1-16,3-5-1 15,3 4 0-15,3-3 0 16,-1 4-1-16,0-4 0 16,0 2 0-16,0-1-1 0,1 2-1 15,-1-3 1-15,0 3-1 16,2-1 1-16,-2-2-1 15,2 3 0-15,-3-2 0 0,3-1 0 16,1 0 0-16,-1 0 0 16,3 1 0-16,-3-1 0 0,0 1 0 15,0-2 1-15,3 5-1 16,-3-4-1-16,0-2 1 16,-2 1 0-16,0-3 0 15,-5 2-1-15,-1-2 1 16,3-3 0-16,1 1 0 15,-7 0-1-15,0-1 2 16,0 0-2-16,-3-3 0 16,-1 0 0-16,-3 0 0 15,-3-2 0-15,-6 0 0 16,5 0 0-16,-10-1 0 0,-1 2 0 16,1-4 0-16,-3 4 0 15,-1-4 0-15,-5 1 0 16,2-2 0-16,-3 2 0 15,3-1 0-15,-4 1 0 0,1 2 0 16,0-5 0-16,-2 2 0 16,-1-2 0-16,1-1 0 0,-3 2 0 15,-1-1 0-15,1 0 0 16,-2-1 0-16,-8-4 0 16,14 9 0-16,-14-9 0 15,16 9 0-15,-16-9 0 0,14 11 0 16,-14-11 0-16,16 9 0 15,-9-4 0-15,2 0 0 16,0 0 0-16,0 0 0 16,-9-5 0-16,15 5 0 15,-15-5 0-15,10 2 0 16,-10-2 0-16,0 0 0 0,0 0 0 16,0 0 0-16,0 0 0 15,0 0 0-15,0 0 0 16,0 0 0-16,0 0-2 15,10 0-85-15,-10 0-4 0</inkml:trace>
  <inkml:trace contextRef="#ctx0" brushRef="#br0" timeOffset="5402.1659">7890 13560 384 0,'0'0'2'0,"0"0"3"16,0 0 2-16,0 0 2 15,0 0 0-15,0 0 2 0,2 12 1 16,6-1 0-16,-1 3-1 16,6 1-2-16,7 7-2 15,-1 1-1-15,4 2-1 16,7-1-1-16,0 0-1 15,-1 0 0-15,4-2-1 0,-6-2 0 16,1-1-1-16,-7-1 1 16,-1-4 0-16,-4 2-1 15,-2-7 1-15,-4 2-2 16,-10-11 0-16,13 9 0 16,-13-9 0-16,0 0 0 15,0 0 0-15,7 10 0 0,-7-10 0 16,-7 2 0-16,-6 1 0 15,-2-1 0-15,-10 1 0 16,0 2 0-16,-9-3 0 0,-3 4 0 16,-9-2 0-16,5 4 0 15,-4-1 0-15,2 4 0 16,4-2 0-16,7-2 0 0,7 1 0 16,4-3 0-16,7 0 0 15,4-3 0-15,10-2 0 16,0 0 0-16,5-9-33 15,5 6-58-15</inkml:trace>
  <inkml:trace contextRef="#ctx0" brushRef="#br0" timeOffset="7948.4311">8504 13830 415 0,'0'0'5'16,"0"0"4"-16,0 0 1 15,0 0 1-15,0 0 1 16,2-9 1-16,-2 9-1 16,18-16 1-16,-8 9-5 0,5 2-5 15,4 0-3-15,1 5 0 16,1 3 0-16,-2 4 0 15,1 8 0-15,-3 2 0 16,-6 4 0-16,-4 3 0 16,-7 8 0-16,0-8 0 0,-7 9 0 15,-6-6 0-15,-4 3 0 16,-1-8 0-16,1 0 0 16,2-8 0-16,3-2 0 15,3-10 0-15,9-2 0 0,0-13 0 16,9-8 0-16,5-8 0 15,11-2 0-15,3-4 0 16,-3-3 0-16,2 4 0 16,-2-1 0-16,-3 11 0 0,-9 4 0 15,-1 7 0-15,-7 4 0 16,-5 9 0-16,0 0 0 16,0 0 0-16,2 9 0 0,-2 9 0 15,2 1 0-15,1 7 0 16,5 1 0-16,-1 2 0 15,5-2 0-15,6-2 0 16,0-5 0-16,6-3 0 16,3-14 0-16,-2 0-80 15,10-3-9-15</inkml:trace>
  <inkml:trace contextRef="#ctx0" brushRef="#br0" timeOffset="8850.226">5021 8906 383 0,'0'0'7'16,"-10"-10"3"-16,10 10 3 0,-14-15 2 15,5 8 0-15,9 7 0 16,-16-14-1-16,16 14 1 16,-16 0-6-16,16 14-5 0,5 2-1 15,8 12-2-15,4-2-1 16,3 8 1-16,7-5 0 16,3 0 0-16,3-4 0 15,-1-9 2-15,-2-4-3 0,-3-7 0 16,-2-5 0-16,-8-9 0 15,-4-7 0-15,-6-4 0 16,-4-5 0-16,-3 3 0 16,-3 1 0-16,-2-3 0 0,-2 4 0 15,5 8 0-15,2 12 0 16,0 0 0-16,0 0 0 16,0 0 0-16,2 15 0 15,8 0 0-15,2 5 0 0,6-1 0 16,-4 1 0-16,2 5 0 15,-4 3 0-15,-4-1 0 16,-6 0 0-16,-4 5 0 16,-11 1 0-16,-8-1 0 0,-5 2 0 15,-1 1 0-15,-3 7-73 16,5-15-14-16</inkml:trace>
  <inkml:trace contextRef="#ctx0" brushRef="#br0" timeOffset="9668.8315">1801 14623 433 0,'0'0'5'15,"0"0"3"-15,-12 0 0 16,12 0 1-16,0 0 0 15,0 0 1-15,0 0 0 0,0 0-1 16,12-5-4-16,11-5-3 16,7-2-1-16,9-3 1 15,2 2-2-15,3 0 0 0,1 1 0 16,-8 5 0 0,-4 3 0-16,-8 4 0 0,-13 9 0 15,-12 11 0-15,-7 2 0 16,-9 11 0-16,-6 3 0 15,-3 3 0-15,-12 7 0 0,3-1 0 16,4-6 0-16,-3-5 0 16,6-2 0-16,7-3 0 15,7-12 0-15,6-3 0 0,7-4 0 16,0-10 0-16,13 0 0 16,8 0 0-16,2-10 0 15,14-4 0-15,1-3 0 16,6-1 0-16,4-2 0 0,8 3-30 15,-3-1-53-15,2 4-4 16</inkml:trace>
  <inkml:trace contextRef="#ctx0" brushRef="#br0" timeOffset="10432.4358">9113 14169 422 0,'0'0'4'0,"0"0"3"16,0 0 0-16,0 0 1 16,0 0 0-16,0 0 0 15,-8 15 1-15,4-2-1 0,-4 4-3 16,3 3-3-16,2 4 0 15,3-1-1-15,5 0 1 16,6-4 0-16,6-4-1 0,5-8 1 16,6-2 0-16,-3-5 0 15,2-3 1-15,-5-9 0 16,-2-3 0-16,-7-1-3 16,-8-4 0-16,-5-1 0 0,-5 1 0 15,-13 6 0-15,-2-1 0 16,-5 8 0-16,-2 2 0 15,5 7-4-15,-6 13-51 0,8-5-31 16,13 0-1-16</inkml:trace>
  <inkml:trace contextRef="#ctx0" brushRef="#br0" timeOffset="11279.648">5643 8990 409 0,'0'0'4'0,"0"0"2"0,0 0-1 15,-8 0 1-15,8 0 0 16,-17 15 1-16,9-3-1 16,1 3 1-16,1 4-4 15,6 4-2-15,3 0 0 0,7-2 0 16,7-1 0-16,3-5 1 15,8-5 0-15,-3-8 1 16,2-2 1-16,-3-5 1 16,-3-4 2-16,-4-4 0 0,-2-7 0 15,-13 1-1-15,-2 2-1 16,-7 2-5-16,-11 1 0 16,-3 8 0-16,-4 0 0 15,0 6 0-15,0 6 0 16,8 14-24-16,17-1-61 0,-3 4-3 15</inkml:trace>
  <inkml:trace contextRef="#ctx0" brushRef="#br0" timeOffset="12203.7583">2511 14918 374 0,'0'0'7'0,"0"0"5"16,-9-13 1-16,9 13 4 15,0 0-1-15,-4-9 0 16,4 9-1-16,0 0 2 15,-12 0-9-15,7 9-1 16,2 9-3-16,1-1-4 0,2 5 0 16,0 0 0-16,5 2 0 15,4-5-1-15,7-5 2 16,1-4-2-16,5-4 1 0,3-6 0 16,-8-8 2-16,1-4 2 15,-1-5-4-15,-4-6 0 16,-8 1 0-16,-5-3 0 0,-12 5 0 15,-6 0 0-15,-5 8 0 16,-2 4 0-16,-7 8 0 16,0 6 0-16,-3 8-86 15,30 6-3-15</inkml:trace>
  <inkml:trace contextRef="#ctx0" brushRef="#br1" timeOffset="15934.8352">5282 12654 275 0,'0'0'7'0,"0"0"3"15,0 0 5-15,-5-10 2 16,5 10 1-16,0 0 1 16,-9-10 1-16,9 10 0 15,0 0-6-15,-11 0-5 0,11 0-4 16,-5 7-2-16,3 1-2 16,2 4-1-16,0-2-1 15,5 2 1-15,-1-2 0 16,7 2 1-16,-1-6 0 0,4-3 1 15,2-3 0-15,-2-6 1 16,4-6 1-16,0-1 0 16,-6-2 0-16,0-4 0 15,-7 1 1-15,-5 0-1 0,-5 4-1 16,-7 2-1-16,-4 4 0 16,-3 3-2-16,-1 5 0 15,3 0-1-15,-3 7 0 0,4 3-1 16,4 3 0-16,3 0-3 15,6 1-3-15,3-1-8 16,0-1-17-16,10 5-43 16,2-10-6-16</inkml:trace>
  <inkml:trace contextRef="#ctx0" brushRef="#br1" timeOffset="16766.3222">5275 12668 229 0,'0'0'6'0,"0"0"5"16,0 0 5-16,0 0 0 16,0 0 3-16,0 0 1 15,-11 0 3-15,11 0-1 0,0 0-4 16,0 0-4-16,0 0-4 16,0 0-2-16,0 0-3 15,0 0-1-15,0 0-3 16,0 0 0-16,0 0-1 15,0 0-1-15,0 0 1 0,0 0-1 16,0 8 1-16,0-8-1 16,6 2 1-16,-6-2 1 15,17 2 0-15,-2-2 0 0,2-2 0 16,6-3 0-16,7-7 0 16,7 0 1-16,10-14-1 15,11-1 0-15,9-9 1 0,11-9 0 16,18-7-1-16,8-8 0 15,10-6 1-15,20-11-1 16,11-5 0-16,6-5 0 16,19-7 1-16,8-5-1 15,14-5 0-15,11 0 0 0,11-5-1 16,5-4 0-16,10-2 1 16,5-2-3-16,2 0 0 15,5-1 0-15,0 2 1 16,1-5-1-16,1 4 2 15,-5 3-2-15,-4 2 1 16,-3 3 2-16,-7 5 1 0,-10 2-1 16,-8 8 0-16,-10 6 1 15,-17 3 1-15,-7 3-1 0,-11 10 1 16,-12 6-1-16,-16 7 0 16,-17 6-1-16,-18 11 1 15,-17 8 0-15,-19 6 0 0,-14 10 1 16,-16 6 1-16,-12 7-1 15,-10 2 1-15,-10 3 0 16,0 0-1-16,0 0 1 16,0 0-2-16,0 0-1 0,0 0-1 15,-3 6 0-15,3-6-1 16,0 0 0-16,-9 8-2 16,9-8-2-16,-6 12-8 15,6-12-17-15,-7 12-51 16,7-12-1-16</inkml:trace>
  <inkml:trace contextRef="#ctx0" brushRef="#br1" timeOffset="17737.0196">12004 9394 285 0,'0'0'5'0,"0"0"2"0,0 0 1 16,0 0-1-16,0 0-1 15,0 0 0-15,0 0 2 16,0 0 1-16,0 0-2 15,20 0-1-15,5 5 1 0,7-1 3 16,12 2-1-16,11 1 3 16,16-5-3-16,5 3 0 15,14 0-3-15,6-2 0 16,12-1-2-16,3-2 0 0,8 0-1 16,9 0 0-16,-1 0-1 15,4 0 0-15,3 0 0 16,3 0 0-16,-1 0-1 15,1 0 1-15,-5 0 0 16,0 0 0-16,-5 0 1 0,-5 0-1 16,-5 0 0-16,-6 0-1 15,-9-5 1-15,-7 3-1 16,-8-1 0-16,-15-2 0 0,-10 3 0 16,-10-3 0-16,-15 3 1 15,-7-1 1-15,-10 3 0 16,-5-3 2-16,-15 3 0 0,7 0 0 15,-7 0 0-15,0 0-1 16,0 0 0-16,0 0-2 16,0 0-1-16,0 0-2 15,0 0-3-15,0 0-5 0,-2 6-12 16,-1 6-42-16,3-12-20 16,-19 7-3-16</inkml:trace>
  <inkml:trace contextRef="#ctx0" brushRef="#br1" timeOffset="18951.1901">12012 9317 115 0,'0'0'2'0,"0"0"3"0,0 0 0 16,0 0 2-16,0 0 2 15,-3 12 2-15,3-12 1 16,0 0 3-16,0 7 0 15,0-7 3-15,0 0 6 16,0 0 3-16,0 0 3 0,0 0-1 16,0 0-3-16,3-4 1 15,-1-9-1-15,3-7-4 16,2-4-4-16,-2-11-6 0,6-10-3 16,-4-5-2-16,-2-13-1 15,2-14-1-15,-5-8-1 16,2-7-1-16,-2-7-2 0,-2-5 0 15,5-2-2-15,-3-1 1 16,3 6-1-16,0 1 0 16,0 7 1-16,3 3-1 15,-1 7 0-15,0 6 1 0,-2 4 0 16,0 7 1-16,1 4 0 16,-1 10 1-16,-3 7 0 15,-2 6 0-15,0 9 0 16,0 7 0-16,0 6-1 15,0 8 1-15,0 9-1 0,0-13 0 16,0 13 0-16,0 0-1 16,0 0 0-16,0 0 0 15,0 0 0-15,0 0 0 16,0 0-1-16,0 0 1 0,0 0 0 16,0 0 0-16,0 0 0 15,0 0 0-15,0 0 1 16,0 0-1-16,0 0 1 0,0 0 0 15,0 0-1-15,-5-3 1 16,5 3-1-16,0 0 1 16,0 0-1-16,-6-9 0 15,6 9 0-15,0 0 1 0,-2-10-1 16,2 10 0-16,0 0 0 16,-2-13 2-16,2 13-2 15,0-13 0-15,0 13 0 16,0-14 0-16,0 4 0 15,0-3 0-15,0 4 0 0,2-4 0 16,-2-2 0-16,2 1 0 16,4-2 0-16,-3 2 0 15,-3-1 0-15,2 3 0 16,-2 0 0-16,2 2 0 0,-2 10 0 16,3-13 0-16,-3 13 0 15,0 0 0-15,0-8 0 16,0 8 0-16,0 0 0 0,0 0 0 15,0 0 0-15,0 0 0 16,-3 6-2-16,1 4-6 16,2 9-13-16,0 18-53 15,0-5-11-15</inkml:trace>
  <inkml:trace contextRef="#ctx0" brushRef="#br1" timeOffset="20846.8474">11957 9448 201 0,'0'0'9'0,"0"0"5"15,0 0 5-15,0 0 3 16,0 0 2-16,0 0 2 16,0 0 0-16,2-8 1 15,-2 8-6-15,0 0-7 0,0 0-2 16,-2 13-3-16,-3 2-2 16,-8 5-2-16,-4 7 1 15,-3 5 0-15,-10 11 0 0,-2 6-1 16,-5 0-1-16,-4 8 0 15,-3 2 0-15,-4 3-1 16,-1 3 0-16,-1 0-2 16,-2-4 1-16,3 4-1 0,-6-1 1 15,0-2 0-15,0-3 0 16,4 1 0-16,0-6 0 16,1 1 0-16,6-6-1 15,-1-2 1-15,10-5-2 16,1-1 1-16,6-7-1 15,1-2 0-15,5 0 0 0,-1 1 0 16,3-6 1-16,1 0-1 16,1-2 0-16,0 0 0 15,4-4 1-15,-4-1-1 0,6-4 0 16,0-2 0-16,-1 0 1 16,6-5-1-16,7-9 0 15,-12 15 0-15,12-15 0 0,-8 9 0 16,8-9 0-16,0 0 0 15,0 0 0-15,0 0 1 16,0 0-1-16,0 0 0 0,0 0 0 16,0 0 1-16,0 0-1 15,0 0 1-15,0 0-1 16,0 0 1-16,0 0-1 16,0 0 0-16,0 0 1 15,0 0-1-15,0 0-1 16,0 0 0-16,0 0-1 0,0 0-1 15,0 0-1 1,0 0-1-16,0 0-3 0,0 0-2 16,0 0-2-16,0 0-2 15,-8 7-8-15,8-7-13 0,-9 3-43 16,9-3-5-16</inkml:trace>
  <inkml:trace contextRef="#ctx0" brushRef="#br1" timeOffset="21346.825">10686 10764 354 0,'0'0'6'0,"0"0"4"16,0 0 1-16,8-8 0 0,-8 8-1 15,0 0 1-15,0 0 1 16,4 11 1-16,-4 8-6 16,-2 2-4-16,-3 9 0 15,-2 1 1-15,0 0-1 16,-4 5 1-16,2-4 0 0,-1-5 0 16,-1-3-1-16,2-7 1 15,4-1-1-15,0-6-1 16,3 0 1-16,2-10-1 0,0 0-2 15,-3 7 1-15,3-7 0 16,10 0 1-16,7-2 0 16,5-6-1-16,1 1 2 15,9-5-2-15,1 1 0 0,1-1-1 16,1 1 0-16,1-3 0 16,-8 7-1-16,-3-1 0 15,-2 3 0-15,-5 3 1 16,-6 2 0-16,-5-3 0 15,-7 3 0-15,0 0 1 16,8 0-1-16,-8 0 1 0,0 0 1 16,0 0-1-16,-3 8-2 15,3-8-7-15,-7 2-22 16,7-2-53-16,0 0-1 0</inkml:trace>
  <inkml:trace contextRef="#ctx0" brushRef="#br1" timeOffset="22281.0485">14791 9294 359 0,'0'0'7'0,"0"0"4"15,0 0 3-15,0 0 0 16,0 0 1-16,0 0 0 16,0 0 1-16,0 0-1 15,0 0-5-15,0 0-4 16,0 0-2-16,10 13 0 0,0-1-1 15,4 3-1-15,9 2 1 16,2 0 0-16,7-2 1 16,0 3-1-16,3-5 0 0,2-6-3 15,-4 0 0-15,-6-2 0 16,-2 0 0-16,-5-5 0 16,-6 2 0-16,-3 3 0 0,-11-5 0 15,7 17 0-15,-7-2 0 16,-7 3 0-16,-8 5 0 15,-8 1 0-15,-1 6 0 16,-6-3 0-16,0 0 0 16,0-2 0-16,3-3 0 0,0-1 0 15,6-7 0-15,7 1 0 16,-2-5 0-16,16-10 0 16,-12 10 0-16,12-10 0 15,0 0 0-15,0 0-8 16,0 0-50-16,5 0-28 0,11-5-2 15</inkml:trace>
  <inkml:trace contextRef="#ctx0" brushRef="#br1" timeOffset="22850.4692">15318 9356 414 0,'0'0'6'0,"0"0"2"0,0 0 2 15,0-12 3-15,0 12 0 16,10-18 0-16,-3 6 2 15,6 0-1-15,1-3-9 16,4 6-5-16,6 0 0 16,-1 4 0-16,4 2 0 15,3 6 0-15,-5 5 0 0,0 7 0 16,-8 3 0-16,-4 6 0 16,-8 0 0-16,-5 2 0 15,-10-2 0-15,-5 1 0 0,-5-3 0 16,-2-4 0-16,2-3 0 15,0-5 0-15,5 0 0 16,2-10 0-16,13 0 0 0,-7-10 0 16,12-6 0-16,8-4 0 15,4-6 0-15,5-4 0 16,1 0 0-16,4 0 0 16,-2 1 0-16,-5 7 0 15,-3 4 0-15,-5 6 0 16,-12 12 0-16,13-5 0 0,-13 5 0 15,3 17 0-15,-1 1 0 16,3 2 0-16,0 6 0 16,2-1 0-16,6 3 0 15,6-1 0-15,4-5 0 0,7-3 0 16,-3 1-70-16,10-11-18 16</inkml:trace>
  <inkml:trace contextRef="#ctx0" brushRef="#br1" timeOffset="23682.6004">12334 6869 422 0,'0'0'6'0,"0"0"2"16,0 0 2-16,0 0 1 16,0 0-1-16,0 0-1 15,0 0 0-15,0 0 1 0,0 8-7 16,0 4-1-16,3 3-3 15,5 2 0-15,-1 0 0 16,5 3 2-16,6-3-1 16,2-4 2-16,4-5-1 15,4-5 1-15,2-3 0 0,-3-14 1 16,-2-1 0-16,0-6-3 16,-8-1 0-16,-4-3 0 15,-6 5 0-15,-2-1 0 16,-5 6 0-16,0 3 0 15,0 12 0-15,0 0 0 16,0 0 0-16,0 11 0 0,7 3 0 16,4 4 0-16,1 1 0 15,1 4 0-15,1 1 0 16,4-2 0-16,-3-2 0 0,-6-2 0 16,-1-1 0-16,-8 3 0 15,-4-1 0-15,-14 1 0 0,-5 4 0 16,-9-5 0-16,0 1 0 15,-3 1 0-15,0-6-20 16,-4 6-65-16,21-7-2 16</inkml:trace>
  <inkml:trace contextRef="#ctx0" brushRef="#br1" timeOffset="24596.1164">10652 11534 386 0,'0'0'8'0,"0"0"2"0,-13 0 3 15,13 0 1-15,-7 0 1 16,7 0 0-16,-10 0 0 15,10 0 0-15,0 0-5 0,5 0-3 16,13 0-4-16,6 0-3 16,5 0 0-16,10 0 0 15,2-3 0-15,5-5 0 0,-2 6 0 16,-7-2 0-16,-2 1 0 16,-8 0 0-16,-9 1 0 15,-6 2 0-15,-12 0 0 16,0 22 0-16,-17-5 0 0,-3 7 0 15,-8 0 0-15,-6 5 0 16,2 4 0-16,-6-1 0 16,4-5 0-16,6-2 0 15,3-5 0-15,8-6 0 0,4-1 0 16,13-13 0-16,0 11 0 16,10-11 0-16,13 0 0 15,4-8 0-15,10-2 0 16,5-5 0-16,6 2 0 15,4-4 0-15,-5 2 0 0,-2 3 0 16,-8 2 0-16,-4 6 0 16,-8 4 0-16,-9 0 0 15,-5 4 0-15,-11-4 0 0,-7 17-78 16,3-2-11-16</inkml:trace>
  <inkml:trace contextRef="#ctx0" brushRef="#br1" timeOffset="26452.4669">12042 9351 391 0,'0'0'6'0,"0"0"1"16,0 0 2-16,0 0 2 15,-11-12 0-15,11 12 1 0,-17-5 0 16,10 5-1-16,-6 0-4 16,1 7-3-16,-1 5-1 0,1 6-2 15,7 5-1-15,-3 1 0 16,3 3-1-16,5 0 1 15,0-1 1-15,5-5-1 16,8-3 2-16,1-6 0 0,4-4 0 16,5-8 1-16,-2-3 1 15,2-9 1-15,0-5 0 16,-3-2-2-16,-3-10-3 16,-8 2 0-16,-3-2 0 15,-6-1 0-15,-10 4 0 16,-2 5 0-16,-6 1 0 0,-4 6 0 15,2 9 0-15,-3 5 0 16,1 2 0-16,0 13 0 16,4 4 0-16,1 5 0 0,4 5 0 15,6 0 0-15,5 1 0 16,2 0 0-16,4-3 0 16,11-7 0-16,3-6 0 0,4-4 0 15,6-7 0-15,2-3 0 16,-3-10 0-16,0-5 0 15,-5-4 0-15,-4-8 0 0,-4-2 0 16,-5-2 0-16,-9-4 0 16,-6 8 0-16,-6-1 0 15,-6 6 0-15,-1 7 0 16,-6 8 0-16,-3 7 0 0,1 13 0 16,-3 4 0-16,7 10 0 15,4 3 0-15,1 2 0 16,6 0 0-16,10-3 0 15,2 2 0-15,7-12 0 16,7-1 0-16,12-11 0 16,1-2 0-16,5-5 0 0,0-10 0 15,1-5 0-15,-3-5 0 16,-5-4 0-16,-3-3 0 16,-12-1 0-16,-8-1 0 0,-4 3 0 15,-10 6 0-15,-11 8 0 16,-4 3 0-16,-8 9 0 15,3 4 0-15,-3 11 0 0,5 2 0 16,3 6 0-16,7 0 0 16,10 3 0-16,8 9-58 15,11-17-30-15</inkml:trace>
  <inkml:trace contextRef="#ctx0" brushRef="#br1" timeOffset="27663.4789">12449 8742 424 0,'0'0'6'0,"0"0"2"16,0 0 1-16,0-15 2 15,0 8 0-15,0-3 1 0,0-5-1 16,10-2 1-16,3-3-5 16,7 2-7-16,1 1 0 15,7 2 0-15,-1 3 0 16,3 5 0-16,0 7 0 16,-5 2 0-16,-6 10 0 0,-3 10 0 15,-14 5 0-15,-2 6 0 16,-5 6 0-16,-10 2 0 15,-7 0 0-15,-3-2 0 16,-2 2 0-16,-1-9 0 16,8-6 0-16,1-3 0 0,6-5 0 15,1-9 0-15,12-9 0 16,0 0 0-16,12 0 0 16,8-4 0-16,3-5 0 0,4-2 0 15,3-4 0-15,7 3 0 16,-7-6 0-16,2 11-13 15,-4-1-71-15,-9 4-2 16</inkml:trace>
  <inkml:trace contextRef="#ctx0" brushRef="#br1" timeOffset="28015.1645">12989 8845 460 0,'0'0'3'16,"0"0"0"-16,0 0 0 16,0 0 0-16,0 12 1 0,0 2 0 15,-5 4 1-15,-3 3-1 16,0 6-1-16,1 0-2 16,-2 6-3-16,-2-8-6 15,4 2-23-15,7 1-50 0,-5-6-1 16</inkml:trace>
  <inkml:trace contextRef="#ctx0" brushRef="#br1" timeOffset="28432.9335">13242 8581 461 0,'0'0'3'16,"0"0"0"-16,0 0 1 15,0 0-1-15,0 0 1 16,0 0 0-16,-7 12 0 16,-1 1 0-16,0 1-2 0,-1 6-2 15,-3 3 1-15,-1-4 0 16,0 4 0-16,4-4-1 16,1-7 0-16,0 1 0 0,8-13 1 15,0 13 0-15,0-13 0 16,16-3 0-16,1-2 1 15,3-7-1-15,-1-1 1 16,1 1-1-16,3 2 0 16,-6-2-1-16,-2 7 0 15,-3 5 0-15,-3 0 0 16,-9 0 0-16,9 20 0 0,-9-6 0 16,0 6 1-16,0 3 0 15,0-4 0-15,0 6-1 0,0-5 0 16,0 2-1-16,0-1-4 15,3-9-6-15,1 5-21 16,14-5-50-16,-18-12-1 16</inkml:trace>
  <inkml:trace contextRef="#ctx0" brushRef="#br1" timeOffset="28666.8889">13556 8762 459 0,'0'0'1'15,"0"0"0"-15,0 0 3 16,2 10-1-16,1 0 1 0,-1 2 1 16,-2 8 0-16,0-1 0 15,0 6 0-15,0 0-2 16,-2 2-3-16,-3-5-8 0,1 1-27 15,2 0-45-15,-1-8-2 16</inkml:trace>
  <inkml:trace contextRef="#ctx0" brushRef="#br1" timeOffset="29046.879">13781 8526 415 0,'0'0'5'0,"0"0"0"0,0 0 1 16,-7 10 2-16,0 2-1 0,-1 6 2 16,-4 5 0-16,2 3 0 15,2 4-5-15,-4 6 1 16,7-2-2-16,5-7-1 0,0 1 0 15,7-9 1-15,5-2-1 16,6-7 1-16,2-5 0 16,2-5 1-16,-2-2-1 15,3-11 1-15,-4-1-4 0,-3-6 0 16,-4 1 0-16,-8-5 0 16,-4 7 0-16,-4 2 0 15,-11 3 0-15,-7 8 0 16,-3 4 0-16,-3 0-2 15,4 9-26-15,-1 6-54 0,2-8-5 16</inkml:trace>
  <inkml:trace contextRef="#ctx0" brushRef="#br1" timeOffset="29285.5949">13970 8308 448 0,'0'0'3'15,"0"0"0"-15,0 0 2 0,0 0 1 16,13 10 1-16,-6 3 1 16,5 6 1-16,4 7 1 15,1 5-4-15,3 9 0 16,0 5-6-16,-3 3 0 0,3 8 0 16,-17 3 0-1,-3 3 0-15,-12 3 0 0,-16-4 0 16,-4 4 0-16,-13-9-34 15,-10 2-50-15,-3-3-4 16</inkml:trace>
  <inkml:trace contextRef="#ctx0" brushRef="#br1" timeOffset="29643.3168">12389 8470 366 0,'0'0'7'0,"0"0"3"0,-7-10 0 16,7 10 1-16,-7-6 1 16,7 6 0-16,-20 20 2 15,4 13 1-15,4 17-5 0,0 16-2 16,4 16-2-16,3 14 0 16,5 11 0-16,15-1-2 0,11-4-3 15,18 0-21-15,20-18-60 16,1-15-3-16</inkml:trace>
  <inkml:trace contextRef="#ctx0" brushRef="#br1" timeOffset="33665.6752">12104 7234 344 0,'0'0'7'0,"0"0"3"15,0-10 5-15,0 10 1 16,2-15 2-16,-2 15 0 16,5-16 1-16,-5 16 0 0,5-15-8 15,-5 15-2-15,0 0-4 16,-3 21-1-16,-4 1-1 0,-3 5-2 15,-5 7 0-15,-3 1 1 16,4 8-1-16,-9-4 0 16,4-2 0-16,1-7-1 15,3-6 1-15,3-6-1 16,2-2 0-16,2-7 1 0,8-9 1 16,0 0 0-16,0 0-2 15,3-18 0-15,7-4 0 16,4-5 0-16,4-4 0 15,0-7 0-15,4-5 0 0,-2 4 0 16,-2 2 0 0,-1 5 0-16,-2 5 0 0,-5 7 0 15,-3 4 0-15,-7 16 0 16,7-9 0-16,-7 9 0 16,8 13 0-16,-1 7 0 0,3 1 0 15,5 7 0-15,2 7 0 16,6-1 0-16,7 3 0 15,-3 5-77-15,5-7-9 0</inkml:trace>
  <inkml:trace contextRef="#ctx0" brushRef="#br2" timeOffset="37580.0746">13970 7439 423 0,'0'0'5'0,"0"0"1"16,0 0 2-16,0 0 1 15,-7-7 0-15,7 7 1 0,-18 0 0 16,6 4 0-16,0 2-4 15,-3 6-3-15,3 0-1 16,1 5-1-16,1 1 0 16,3 0-1-16,5-4 0 15,2-2 0-15,0 1 1 16,0-13 0-16,19 9 0 0,-4-9 1 16,0 0 1-16,3-9-3 15,2-1 0-15,-3-7 0 16,-2-1 0-16,-3-2 0 0,-9 2 0 15,-3 1 0-15,-3 3 0 16,-6 2 0-16,-7 7 0 16,-1 5 0-16,-3 0 0 15,2 9 0-15,-1 4 0 0,4 2 0 16,3 2 0-16,2 1 0 16,7-4 0-16,3 1 0 15,3-4 0-15,9-2 0 0,6-7 0 16,-1-2 0-16,3 0 0 15,-1-7 0-15,4-3 0 16,-5-4 0-16,-4-2 0 16,-3 1 0-16,-4-2 0 15,-7 4 0-15,0 1 0 16,-7 2 0-16,-6 6 0 0,-2 1 0 16,0 3 0-16,0 3 0 15,-2 7 0-15,5 2 0 16,-2 0 0-16,7 3 0 0,2-3 0 15,3 3 0-15,2-4 0 16,0-11 0-16,19 9 0 16,-3-9 0-16,1 0 0 15,3-4 0-15,-2-7 0 16,-4-1 0-16,1-1 0 0,-5 0 0 16,-5-1 0-16,-3 5 0 15,-4-1 0-15,-8 4 0 16,-3 6 0-16,-1 0 0 15,-4 6 0-15,1 4 0 0,-3 2 0 16,8 2 0-16,-1 3 0 16,6 1-4-16,2-3-19 15,5-15-54-15,7 11-11 16</inkml:trace>
  <inkml:trace contextRef="#ctx0" brushRef="#br2" timeOffset="38225.3666">14011 7234 362 0,'0'0'6'0,"-13"0"1"15,3 0 3-15,-8 0 1 0,-4 0 0 16,-2 4 2-16,-2 1 1 16,-6 8 0-16,0 4-5 15,0 5-1-15,4 8-2 16,1 5-2-16,4 7-1 0,6 5-1 15,2 3-2-15,10-1 1 16,5 0-1-16,5-3 0 16,7-6 0-16,13-2 1 15,10-10 0-15,3-9 0 16,8-9 0-16,7-10 1 0,4-3 0 16,-4-11 0-16,3-6 1 15,-6-10-1-15,-2 1 2 16,-9-8 0-16,-9-6 0 0,-5 1-1 15,-15-5-3-15,-8 0 0 16,-7 1 0-16,-10-3 0 16,-15 13 0-16,-5 1 0 15,-4 10 0-15,-11 10 0 0,3 11 0 16,-8 4 0-16,5 9 0 16,-1 11 0-16,5 8 0 15,7 1 0-15,4 8 0 16,13 4 0-16,1-3 0 0,14 5 0 15,7-1 0-15,10-6 0 16,10 2 0-16,5-8 0 16,12-6 0-16,0-6 0 15,8-8-6-15,-3-7-2 0,4-6 1 16,-5-10 0-16,-3-2 1 16,-6-7 2-16,-7-7 1 15,-10-4 2-15,-10 2 1 16,-5-6 1-16,-13 1 0 15,-4 2 1-15,-15 6 1 0,-5 6-1 16,-8 8-1-16,-2 6 1 16,-1 8-1-16,4 5-1 15,4 15-8-15,2 7-45 0,18-4-28 16,13-4-2-16</inkml:trace>
  <inkml:trace contextRef="#ctx0" brushRef="#br2" timeOffset="40562.1482">14259 7454 314 0,'0'0'8'16,"0"0"1"-16,0 0 2 16,0 0 0-16,-5-10 1 0,5 1 2 15,5-2 1-15,5-6 1 16,10-5-5-16,10-3-3 16,4-3-1-16,13-1 1 15,8-4-1-15,5 3 0 0,4 6-2 16,3 1-1-16,-1 4-1 15,-9 6 0-15,-3 6-1 16,-9 2-1-16,-8 2-1 16,-9 3 0-16,-6 3 0 0,-5 0 0 15,-4 1 0-15,-13-4 0 16,12 5 0-16,-12-5 2 16,0 0-1-16,0 0 2 0,0 0 0 15,0 0-1-15,0 0 1 16,0 0-1-16,0 0 0 15,0 0-3-15,0 0-4 16,2 10-19-16,16-4-56 16,-18-6-4-16</inkml:trace>
  <inkml:trace contextRef="#ctx0" brushRef="#br2" timeOffset="44309.8103">15226 7020 341 0,'0'0'9'0,"0"0"3"16,-10-5 5-16,10 5 3 16,-10-9 1-16,10 9 1 15,-12-13 1-15,12 13 0 16,-6-15-8-16,6 5-7 0,3 0-8 16,7 1 0-16,5-2 0 15,5 1 0-15,2 1 0 0,0 4 0 16,3 0 0-16,0 3 0 15,-2 2 0-15,-6 7 0 16,-4 3 0-16,-6 4 0 16,-7 1 0-16,0 5 0 15,-10 0 0-15,-3 0 0 0,1-2 0 16,-3-2 0-16,0-1 0 16,6-5 0-16,9-10 0 15,-18 14 0-15,18-14 0 16,0 0 0-16,2 13 0 0,8-9 0 15,3 0 0-15,1 4 0 16,4-1 0-16,1 0 0 16,2 0 0-16,-1 1 0 15,-8 0 0-15,3 1 0 0,-7-1 0 16,-6 1 0-16,-2 6 0 16,-5-1 0-16,-8 0 0 15,-6 1 0-15,-1-1 0 0,-8 3 0 16,1 1 0-16,-3-6-6 15,6 4-10-15,-1-6-19 16,-5-1-49-16,17-3-2 16</inkml:trace>
  <inkml:trace contextRef="#ctx0" brushRef="#br2" timeOffset="44534.0055">15666 7169 436 0,'0'0'3'0,"0"0"2"16,0 0 1-16,0 0 2 16,0 12 1-16,-3 6 1 15,-1-1 0-15,-4 7 0 0,-2 3-2 16,-2 6-2-16,-1-1-6 16,-4 3 0-16,1 0 0 15,2-8 0-15,4 0-3 0,-3-8-8 16,6 1-14-16,-2 6-48 15,5-19-13-15</inkml:trace>
  <inkml:trace contextRef="#ctx0" brushRef="#br2" timeOffset="45161.3518">15865 6924 444 0,'0'0'6'0,"0"0"1"16,0 0 1-16,-8-8 1 15,8 8 0-15,0 0 0 16,0 0 0-16,0-12 1 16,0 12-10-16,13-9 0 15,-1 6 0-15,6-2 0 0,-1 2 0 16,0 3 0-16,-2 0 0 15,3 3 0-15,-6 2-3 0,-4 2 2 16,-3 3 0-16,-5 2 0 16,-3 1 0-16,-5 2 1 15,1-1 0-15,-5-2-1 16,-1 1 1-16,3 2 0 0,3-5-1 16,2 0 1-16,3-2-1 15,2-8 1-15,0 14 0 16,0-14 1-16,14 9 0 15,4-1-1-15,-4-5 1 0,4 4 0 16,1-2-1-16,-1 0 0 16,0 2 0-16,-3-4 0 15,-6 4-1-15,-1 1 1 16,-8 2-1-16,0 5 0 16,-13-3 1-16,-1 3-1 0,-9 3-2 15,-2-2-1-15,-2 2-3 16,-8-1-6-16,10-2-14 15,0 0-55-15,6-6 0 0</inkml:trace>
  <inkml:trace contextRef="#ctx0" brushRef="#br2" timeOffset="45379.4212">16258 7086 470 0,'0'0'3'15,"0"0"1"-15,2 17 1 16,-2-3 1-16,-6 3 0 0,2 5 0 16,-4 3 1-16,1 7-3 15,-6-2-4-15,1 0 0 16,5 2 0-16,0-9 0 16,3 3-16-16,-3-9-32 15,7 1-37-15,0-8-2 0</inkml:trace>
  <inkml:trace contextRef="#ctx0" brushRef="#br2" timeOffset="45766.4295">16456 6822 442 0,'0'0'5'0,"0"0"2"15,0 0 1-15,0 0 1 16,0 0 0-16,0 0 1 0,0 0-1 16,0 0 1-16,0 7-8 15,-7 1-2-15,2 4 0 16,-3 3 0-16,3-1 0 16,0 3 0-16,-2-1 0 15,7 0 0-15,0 0 0 16,0-3 0-16,7-1 0 0,6 1 0 15,-1-1 0-15,6-2 0 16,-1 0 0-16,3 0 0 0,-5-1 0 16,0-1 0-16,-3 2 0 15,-2-1 0-15,-7 2 0 16,-3 1 0-16,-10 1 0 16,-5-1 0-16,-3-2 0 15,-1 2 0-15,-4-7-15 0,1-5-64 16,-1 0-8-16</inkml:trace>
  <inkml:trace contextRef="#ctx0" brushRef="#br2" timeOffset="45926.6402">16504 6825 454 0,'0'0'3'0,"0"0"1"15,7-10 1-15,3 5 0 16,0-1 0-16,7 0-1 0,6 0-8 15,-3 6-47-15,10-7-28 16,0-4-3-16</inkml:trace>
  <inkml:trace contextRef="#ctx0" brushRef="#br2" timeOffset="46151.7072">16777 6574 463 0,'0'0'0'0,"0"0"0"0,0 0 0 15,-2 8 2-15,4 2 2 16,6 5 1-16,6 4 0 16,4 8 1-16,4 8 2 0,6 5-1 15,-6 10-1 1,0 1-1-16,-2 9-5 0,-10 1 0 16,-10 7 0-16,-14-1 0 15,-9-3 0-15,-14 0-3 16,-8 4-28-16,5-7-52 15,-24-4-4-15</inkml:trace>
  <inkml:trace contextRef="#ctx0" brushRef="#br2" timeOffset="46533.5408">15027 6747 353 0,'0'0'8'15,"0"0"4"-15,-12-2 2 0,1 2 0 16,-3 5 1-16,-6 7 1 16,-1 11 1-16,-3 12 1 15,-1 11-7-15,5 16-3 0,3 13-1 16,7 4-1-16,10 8-1 16,10 0-1-16,18-8-1 15,11-3-3-15,16-9-2 16,12-9-5-16,12-19-16 15,3-7-59-15,17-7-4 0</inkml:trace>
  <inkml:trace contextRef="#ctx0" brushRef="#br2" timeOffset="48341.6786">17023 7281 309 0,'0'0'8'0,"0"0"6"16,0 0 2-16,0 0 5 15,0 0 2-15,0 0 0 16,0 0 2-16,0-14 0 0,0 14-7 16,5-17-5-16,0 5-3 15,8 1-4-15,1-3-6 16,2 2 0-16,-2 0 0 0,4 4 0 15,-1 4 0-15,1 4 0 16,-6 4 0-16,-3 11 0 16,-3 2 0-16,-6 4 0 15,0 3 0-15,-10 5 0 0,-2-1 0 16,-4 2 0-16,-3-5 0 16,-1 0 0-16,5-5 0 15,-3-3 0-15,6-7 0 16,2 0 0-16,10-10 0 15,0 0 0-15,-3 6 0 0,11-6 0 16,9 0 0-16,4-6 0 16,3 0 0-16,6-1 0 15,3-3 0-15,-1 2 0 0,0 2 0 16,-8-2 0-16,-3 3 0 16,-4 0 0-16,-5 5 0 15,-12 0 0-15,10 0 0 16,-10 0 0-16,0 0 0 0,0 0 0 15,0 0 0-15,-7 0 0 16,7 0 0-16,0 0 0 16,-10 2 0-16,10-2 0 0,0 0 0 15,0 0-66 1,7 0-27-16</inkml:trace>
  <inkml:trace contextRef="#ctx0" brushRef="#br2" timeOffset="55275.546">13692 6765 322 0,'0'0'7'0,"0"0"5"15,0 0 3-15,-5-11 5 0,5 11 1 16,0 0 0-16,-5-9 0 16,5 9-1-16,0 0-6 15,0 0-6-15,0 5-2 16,5 13-4-16,2 6-1 0,3 4-1 15,3 4-1-15,-1 5 2 16,3 1 0-16,2-4-1 16,-4 1 0-16,-3-6 0 0,-1-4 0 15,0-5 1-15,-4-5 1 16,-3-5 0-16,-2-10 1 16,0 0 0-16,0 0 0 15,-7-10 0-15,-4-13 0 16,1-1-3-16,-2-11 0 0,-3-5 0 15,1-2 0-15,-2-5 0 16,7 2 0-16,1 1 0 16,0 4 0-16,8 3 0 15,0 8 0-15,3-1 0 16,7 7 0-16,7 6 0 0,-2 3 0 16,8 1 0-16,-4 10 0 15,6 3 0-15,0 5 0 16,-2 10 0-16,-4 3 0 15,-3 3 0-15,-7 2 0 16,-2 4 0-16,-7-4 0 0,-2 1 0 16,-10-2 0-16,-3-1 0 15,-2-1 0-15,-3-6 0 0,-3-1 0 16,6-4 0-16,2-1 0 16,5-4-4-16,-2-1-12 15,12-3-9-15,-6 12-38 16,6-12-22-16,13 0-3 0</inkml:trace>
  <inkml:trace contextRef="#ctx0" brushRef="#br2" timeOffset="55837.0575">13975 6973 406 0,'0'0'7'0,"0"0"3"16,0 0 3-16,-10-10 1 0,10 10 0 16,-4-7 1-16,1-3 0 15,1 0-1-15,2-2-11 16,0 4-3-16,7-1 0 15,5-2 0-15,1 4 0 0,1 0 0 16,4 3 0-16,-1 4 0 16,-1 4 0-16,-4 6 0 15,-2 0 0-15,-5 2 0 16,0 5 0-16,-5 2 0 16,-5 4 0-16,-2-3 0 15,-6 2 0-15,-2-2 0 0,2-1 0 16,1-3 0-16,-1-4 0 15,13-12 0-15,-9 13 0 16,9-13 0-16,0 0 0 0,9 0 0 16,4-6 0-16,6-4 0 15,7 3 0-15,1-6 0 16,3 1 0-16,2 0 0 0,-2 2 0 16,-3 0 0-16,1 1 0 15,-10 3 0-15,-4 2 0 16,-7 1 0-16,-7 3 0 15,11-2 0-15,-11 2 0 0,0 0 0 16,0 0 0-16,0 0 0 16,-8 0 0-16,8 0 0 15,-10 8-68-15,10-8-22 16</inkml:trace>
  <inkml:trace contextRef="#ctx0" brushRef="#br2" timeOffset="58591.7861">14912 8985 257 0,'0'0'8'0,"0"0"5"0,5 0 2 15,-5 0 4-15,0 0 3 16,13 0 2-16,-13 0 4 16,7 0-2-16,-7 0-5 0,0 0-4 15,0 0-4-15,0 0-2 16,0 0-3-16,0 0-1 16,0 0-2-16,0 0 0 15,0 0 0-15,0 0 0 0,0 0-3 16,0 0-2-16,0 0 0 15,0 0 0-15,0 0 0 16,0 0 0-16,0 0 0 16,0 0 0-16,0 0 0 0,-7-7 0 15,7 7 0-15,-13-11 0 16,13 11 0-16,-17-10 0 16,8 5 0-16,-4-3 0 15,3 7 0-15,-3-7 0 16,1 5 0-16,0-4 0 0,-1 5 0 15,1-3 0-15,-1 2 0 16,-2 1 0-16,2-1 0 16,-1 3 0-16,2 0 0 0,-1-2 0 15,1 2 0-15,-3 0 0 16,3 0 0-16,-4 0 0 16,4 0 0-16,-3 2 0 15,3 1 0-15,-3-1 0 16,2 3 0-16,1-2 0 15,-1 2 0-15,1-1 0 0,-1 1 0 16,1 1 0-16,2-5 0 16,0 7 0-16,-2-3 0 15,0 2 0-15,-1-1 0 0,1 5 0 16,-4-7 0-16,4 5 0 16,-3-1 0-16,3 0 0 15,0 1 0-15,1-1 0 0,-1 1 0 16,-3 2 0-16,3-5 0 15,2 8 0-15,-3-4 0 16,-1 2 0-16,3-2 0 16,-3 5 0-16,-2-1 0 0,7-4 0 15,-1 5 0-15,-3-5 0 16,3 4 0-16,1-2 0 16,-2 0 0-16,-1-3 0 15,5 3 0-15,2 1 0 16,-3 1 0-16,-2-3 0 0,3 1 0 15,2-3 0-15,-3 2 0 16,3 2 0-16,0 1 0 16,-2-4 0-16,2 5 0 0,0 0 0 15,0-3 0-15,0 0 0 16,0 4 0-16,3-6 0 16,-3-1 0-16,3 6 0 15,-2-5 0-15,-1 3 0 0,3-4 0 16,2 3 0-16,-2-1 0 15,-1 4 0-15,3-3 0 16,-2 0 0-16,-1 1 0 16,1 1 0-16,2 1 0 0,-2 0 0 15,2 0 0-15,0 0 0 16,0-3 0-16,-3 3 0 16,3-3 0-16,0 0 0 15,0 4 0-15,0-7 0 16,3 4 0-16,-1-1 0 15,0 1 0-15,3-1 0 0,-2 1 0 16,1-1 0-16,1 3 0 16,1-3 0-16,1 0 0 0,-2-1 0 15,0 1 0-15,2 0 0 16,-1 0 0-16,1 1 0 16,0-1 0-16,3 1 0 0,-2 0 0 15,2-1 0-15,-3 0 0 16,4-2 0-16,-2 3 0 15,-2-6 0-15,3 2 0 16,3 1 0-16,-6-3 0 0,6 1 0 16,-1-1 0-16,-2 2 0 15,3-4 0-15,1-1 0 16,2 1 0-16,1-2 0 16,-2 0 0-16,-1-1 0 15,7-2 0-15,-7 0 0 16,2 3 0-16,-4-3 0 15,3 0 0-15,-5 0 0 0,-1 0 0 16,-1 2 0-16,-8-2 0 16,15 2 0-16,-15-2 0 15,7 0 0-15,-7 0 0 0,0 0 0 16,0 0 0-16,0 0 0 16,0 0 0-16,0 0 0 0,0 0 0 15,0 0 0-15,0 0 0 16,0 0 0-16,0 0 0 15,0 0 0-15,0 0 0 16,0 0 0-16,0 0 0 0,0 0 0 16,0 0 0-16,0 0 0 15,0 0-20 1,6 10-70-16,-6-10-2 0</inkml:trace>
  <inkml:trace contextRef="#ctx0" brushRef="#br2" timeOffset="59445.7482">14124 10074 324 0,'0'0'7'15,"0"0"4"-15,0 0 4 16,0 0 3-16,-12-9 2 16,12 9 0-16,-7-8 3 0,7 8 0 15,0 0-6-15,-13-4-3 16,13 4-4-16,0 0-1 16,0 0-9-16,0 0 0 15,0 0 0-15,0 0 0 16,0 0 0-16,13 0 0 15,1 0 0-15,4 2 0 0,1 3 0 16,9-3 0-16,-1 3 0 16,3 0 0-16,0-3 0 0,0 3 0 15,0 1 0-15,-5-2 0 16,2 1 0-16,-4 1 0 16,-4-2 0-16,1-2 0 15,-3 2 0-15,-1 1 0 16,-4-5 0-16,-2 2 0 0,0-2 0 15,-10 0 0-15,12 5 0 16,-12-5 0-16,0 0 0 16,0 0 0-16,0 0 0 0,0 0 0 15,0 0 0-15,0 0 0 16,0 0 0-16,0 0 0 16,0 0 0-16,0 0 0 15,0 0 0-15,0 0 0 16,0-7 0-16,0 7 0 15,0-11 0-15,0 11 0 0,-10-15 0 16,10 5 0-16,-5-2 0 16,1-2 0-16,-1-1 0 15,-1-3 0-15,1-2 0 0,-2 1 0 16,0-4 0-16,0 1 0 16,-4 0 0-16,4 1 0 15,-3 2 0-15,2-1 0 0,1 5 0 16,-3 1 0-16,3-1 0 15,1 5 0-15,-1-1 0 16,7 11 0-16,-7-15 0 16,7 15 0-16,0 0 0 0,0 0 0 15,0 0 0-15,0 0 0 16,0 0 0-16,0 0 0 16,0 0 0-16,0 0 0 15,0 0 0-15,0 0 0 16,-10-2 0-16,10 2 0 0,0 0 0 15,0 0 0-15,0 0 0 16,0 0 0-16,0 5 0 16,0-5 0-16,2 12-71 15,-2-12-22-15</inkml:trace>
  <inkml:trace contextRef="#ctx0" brushRef="#br2" timeOffset="68339.1548">14811 9029 247 0,'0'0'8'15,"0"0"3"-15,0 0 4 16,0 0 2-16,0 0 1 0,0 0 3 16,0 0 0-16,0 0 2 15,0 0-5-15,0 0-4 16,0-12-3-16,0 12-1 15,0 0-1-15,-5-12-2 0,5 12 0 16,0 0-1-16,-11-8 0 16,11 8-2-16,-7-7 0 15,7 7-1-15,-10-8 0 16,10 8-1-16,-13-7 0 0,13 7 0 16,-14-11 0-16,14 11 0 15,-12-9-1-15,12 9 1 16,-13-6-1-16,13 6 0 15,-12-5 0-15,12 5 0 0,-11-1 0 16,11 1-1-16,-14-3 0 16,14 3 0-16,-18 0 0 15,11 0 0-15,-3 0 0 16,0 0 0-16,0 0 0 0,-2 0 0 16,1 3 1-16,2-3-1 15,-1 1 0-15,0-1 1 16,0 3-1-16,3-1 0 15,-6 1 0-15,3-3 0 0,-2 3 0 16,-1 2 1-16,1-1-1 16,-3 2 0-16,3-1 0 15,-4 1 0-15,4-2 0 16,-6 4 0-16,6-4 0 16,-2 1 0-16,-2 3 0 0,4-4 0 15,-3 4 0-15,3-1 0 16,-1 3 0-16,1-2 0 15,0-2 0-15,-1 5 0 0,-2-4 0 16,2 4 0-16,-1-2 0 16,1 1 0-16,1 0 0 15,-1 0-1-15,-1 2 0 0,4-2 0 16,-3 0 0-16,1 0 0 16,-1 1-1-16,3 1 1 15,1-3 1-15,-2-1-1 16,4 4 1-16,-3 1 0 15,3-1-1-15,-6 0 1 16,8 3 0-16,-4-1 0 0,4 2 0 16,-3-1 0-16,0 2 0 15,4 0 0-15,-1 1-1 16,0-3 1-16,-1 0 0 16,1 0 0-16,3-1 0 0,-3 3 0 15,3-1 0-15,-1-3-1 16,1 4 2-16,-1-3-1 15,1 1 0-15,2 0 0 0,0-1 0 16,0-1 0-16,-2 2 0 16,2 0 0-16,0-3 1 15,0 0-1-15,0 1 0 16,0-3 1-16,0 0-1 0,0-1 1 16,2 3-1-16,0-1 1 15,1-2-1-15,-1 2 1 16,1-1-1-16,1-1 0 15,-1 2 1-15,-1-2-1 16,3 1 0-16,-5-10 1 0,6 15-1 16,-6-15 1-16,7 17-1 15,-7-17 0-15,7 15 1 16,-7-15-1-16,8 12 1 16,-8-12 0-16,10 15-1 0,-10-15 1 15,10 18-1-15,-10-18 1 16,12 14-1-16,-12-14 1 15,15 18-1-15,-10-11 0 0,-5-7 1 16,12 16-1-16,-12-16 0 16,18 14 0-16,-18-14 1 15,15 16-1-15,-15-16 0 0,17 14 2 16,-10-9-2-16,4 3 0 16,-4-1 0-16,3-2 0 15,0 2 0-15,0 0 0 16,-10-7 0-16,17 7 0 15,-17-7 0-15,15 11 0 16,-15-11 0-16,12 7 0 0,-12-7 0 16,16 2 0-16,-16-2 0 15,9 4 0-15,-9-4 0 16,11 2 0-16,-11-2 0 16,0 0 0-16,7 3 0 0,-7-3 0 15,0 0 0-15,0 0 0 16,10 4 0-16,-10-4 0 15,0 0 0-15,0 0 0 0,0 0 0 16,0 0 0-16,0 0 0 16,0 0 0-16,0 0-22 15,-5 11-63-15,5-11-3 0</inkml:trace>
  <inkml:trace contextRef="#ctx0" brushRef="#br2" timeOffset="69150.1021">13889 10112 290 0,'0'0'9'15,"0"0"2"-15,0 0 5 16,0 0 0-16,0 0 2 16,0 0 2-16,0 0 1 0,-11-6 0 15,11 6-8-15,0 0-3 16,0 0-3-16,0 0 0 15,5-2-1-15,-5 2 0 16,18 0-1-16,-6 0 1 16,3 0-1-16,5 0 1 0,2 0-1 15,3 2-1-15,3-2 0 16,4 0 1-16,-2 0-5 16,4 0 0-16,-1 4 0 0,1-4 0 15,-1 0 0-15,-4 5 0 16,-1-5 0-16,-3 2 0 15,-2 3 0-15,-1-3 0 16,-5 1 0-16,-2 0 0 0,2-1 0 16,-4-2 0-16,-3 3 0 15,-3-3 0-15,-7 0 0 16,16 0 0-16,-16 0 0 0,0 0 0 16,0 0 0-1,9 0 0-15,-9 0 0 0,0 0 0 16,0 0 0-16,0 0 0 15,0 0 0-15,0-8 0 16,0 8 0-16,-5-12 0 16,3 1 0-16,-3-1 0 0,-1-6 0 15,-1 4 0-15,2-3 0 16,-2 0 0-16,-4-1 0 16,4 0 0-16,-2 1 0 0,4 2 0 15,-2 0 0-15,-2 3 0 16,5 0 0-16,-1-1 0 15,0 0 0-15,3 4 0 16,-1-3 0-16,-3 4 0 0,4-2 0 16,2 10 0-16,-5-12 0 15,5 12 0-15,0 0 0 16,0 0 0-16,0 0 0 0,0 0 0 16,0 0 0-16,-7-7 0 15,7 7 0 1,-5 4-22-16,5-4-67 0,5 8-3 15</inkml:trace>
  <inkml:trace contextRef="#ctx0" brushRef="#br3" timeOffset="74968.9412">11955 9371 359 0,'0'0'9'15,"0"0"2"-15,0 0 3 0,0 0 1 16,0 0 0-16,0 0 1 15,0 0-1-15,0 0 1 16,0 0-7-16,-11 0-5 0,11 0-4 16,0 0-5-16,-7-6-12 15,7 6-31-15,0-12-33 16,-5 3-4-16</inkml:trace>
  <inkml:trace contextRef="#ctx0" brushRef="#br3" timeOffset="75109.5661">11766 9195 366 0,'0'0'7'15,"0"0"3"-15,0 0 1 16,-8-9 1-16,8 9 0 16,-10-11 1-16,10 11 1 0,-12-12-2 15,12 12-11-15,-15-18-14 16,12 9-38-16,3-1-27 16,-2-2-4-16</inkml:trace>
  <inkml:trace contextRef="#ctx0" brushRef="#br3" timeOffset="75258.1704">11594 8975 363 0,'0'0'5'0,"0"0"-1"16,0 0 1-16,0 0-1 16,0 0-2-16,0 0-14 0,-12-5-30 15,12 5-24-15,-6-18-9 16</inkml:trace>
  <inkml:trace contextRef="#ctx0" brushRef="#br3" timeOffset="75410.9764">11430 8754 280 0,'0'0'7'0,"0"0"1"0,0 0 0 15,-10-7 1-15,10 7-3 16,-10-8-8-16,10 8-22 15,-20-15-34-15,15 6-10 16</inkml:trace>
  <inkml:trace contextRef="#ctx0" brushRef="#br3" timeOffset="75572.6471">11189 8477 319 0,'0'0'4'0,"0"0"0"16,0 0 1-16,0 0 0 15,0 0 1-15,0 0-1 16,0 0-8-16,-13-12-19 0,1 4-42 16,12 8-5-16</inkml:trace>
  <inkml:trace contextRef="#ctx0" brushRef="#br3" timeOffset="75739.8791">11064 8320 360 0,'0'0'3'0,"0"0"0"0,-7-7 2 15,7 7-1-15,-10-7-1 0,10 7 2 16,-10-10-8-16,10 10-15 16,0 0-44-16,-10-15-10 15</inkml:trace>
  <inkml:trace contextRef="#ctx0" brushRef="#br3" timeOffset="75897.7325">10918 8095 303 0,'0'0'5'16,"0"0"1"-16,-11-10 2 16,11 10-2-16,-9-7 1 15,9 7-5-15,-12-14-20 16,12 14-39-16,-8-8-12 0</inkml:trace>
  <inkml:trace contextRef="#ctx0" brushRef="#br3" timeOffset="76055.3013">10719 7833 340 0,'0'0'2'0,"0"0"1"16,0 0-1-16,-10-9 1 15,10 9 0-15,-11-9-6 0,11 9-18 16,-14-17-43-16,14 17-6 16</inkml:trace>
  <inkml:trace contextRef="#ctx0" brushRef="#br3" timeOffset="76226.5552">10547 7582 350 0,'0'0'3'0,"0"0"0"0,0 0 0 16,-10-7 0-16,10 7 1 15,-7-10 0-15,7 10-6 0,-13-9-13 16,8-2-33-16,5 11-23 16</inkml:trace>
  <inkml:trace contextRef="#ctx0" brushRef="#br3" timeOffset="76373.1303">10465 7411 334 0,'0'0'5'0,"0"0"0"16,0 0 1-16,-10-9 1 15,10 9-1-15,-10-7 1 16,10 7-1-16,-12-6-3 16,12 6-17-16,-10 13-36 15,10-13-20-15</inkml:trace>
  <inkml:trace contextRef="#ctx0" brushRef="#br3" timeOffset="77835.3078">11955 9506 259 0,'0'0'7'16,"0"0"4"-16,0 0 1 0,0 0 2 15,0 0 1-15,-11 0 1 16,11 0-1-16,-5 9 1 15,3 3-7-15,-1 8-3 16,1 2-1-16,2 8-3 0,-3 5-3 16,3 4-7-16,-2 6-16 15,0-3-33-15,2 5-16 16</inkml:trace>
  <inkml:trace contextRef="#ctx0" brushRef="#br3" timeOffset="78021.2314">11939 10055 239 0,'0'0'3'16,"0"0"1"-16,-2 10 2 0,-1-1-2 16,1 3 2-16,-1 2-1 15,1 5-6-15,2 4-30 16,-2-1-30-16,2 3-2 15</inkml:trace>
  <inkml:trace contextRef="#ctx0" brushRef="#br3" timeOffset="78173.0307">11877 10515 225 0,'0'0'2'0,"0"0"0"0,-10 7-2 0,10-7-26 15,0 13-29 1,0-13-4-16</inkml:trace>
  <inkml:trace contextRef="#ctx0" brushRef="#br3" timeOffset="81004.4551">11927 9574 304 0,'0'0'8'0,"0"0"3"16,0 0 1-16,0 0-1 16,0 0 1-16,0 0 2 15,-2 10-1-15,-1-1 0 0,1 8-7 16,2 2-3-16,-6 8-4 16,1 5-5-16,0 8-16 15,3 6-38-15,-8-2-13 16</inkml:trace>
  <inkml:trace contextRef="#ctx0" brushRef="#br3" timeOffset="81205.9898">11808 10144 280 0,'0'0'3'0,"0"0"1"0,0 15 1 16,0-3 1-16,0 3-1 0,-5 3 0 15,0 6 0-15,-3-1-2 16,1 7-10-16,-1-1-12 16,-1 4-21-16,5 6-17 15,-3-7-12-15</inkml:trace>
  <inkml:trace contextRef="#ctx0" brushRef="#br3" timeOffset="81358.1456">11693 10783 219 0,'0'0'3'0,"0"0"4"16,-7 13 0-16,4-2 2 16,-1 1-1-16,-1 6 1 0,-3 0-2 15,0 4-1-15,1-5-11 16,2 0-32-16,3 9-25 16,0-8-2-16</inkml:trace>
  <inkml:trace contextRef="#ctx0" brushRef="#br3" timeOffset="81496.8814">11592 11145 297 0,'0'0'2'0,"0"0"0"16,-10 10-1-16,10-10 1 16,-11 13-11-16,9 4-46 15,2-17-8-15</inkml:trace>
  <inkml:trace contextRef="#ctx0" brushRef="#br3" timeOffset="82686.4011">11828 9507 190 0,'0'0'7'0,"0"0"5"16,5 0 3-16,-5 0 3 0,0 0 2 15,0 0-1-15,12 0-1 16,-12 0-1-16,0 0-4 15,0 0-5-15,13 0-4 16,-4 0-1-16,1 0-2 0,10 3 1 16,-3 0 2-16,8-1 1 15,5 1 0-15,0-2 0 16,4 2 1-16,0 0-1 0,5-3 1 16,-4 0-3-16,7 2 0 15,-4-2-2-15,1 3 0 16,-4-3 0-16,2 2 0 15,-5 1-1-15,3-1 0 16,3 1 0-16,-6-1 1 16,3 0-1-16,-3-2 0 0,3 0 0 15,-1 0 0 1,3 0 0-16,-3 0-1 0,-2 0 0 16,3 0 0-16,-3 0 0 15,0 0-1-15,-2 0 1 0,5 0 0 16,-6 0 1-16,6 0-1 15,-5 0 1-15,5 0 0 16,-1 0 0-16,2-2 0 0,-1 0 0 16,-3 2 0-16,0-3-1 15,-2 1 1-15,2 2 0 16,-2 0 0-16,-3 0 0 16,1 0 0-16,-1 0-1 0,3 0 1 15,0 0-2-15,0 0 0 16,0 0 0-16,-4 0-1 15,-1 0-2-15,-2 0-6 16,-9 2-8-16,4-2-31 16,-6 0-20-16</inkml:trace>
  <inkml:trace contextRef="#ctx0" brushRef="#br3" timeOffset="83641.4716">11932 9552 227 0,'0'0'6'0,"0"0"5"16,0 0 4-16,0 0 1 16,0 0 2-16,0 0-1 15,0 0 0-15,0 0-1 0,0 0-6 16,-5 5-3-16,5 4-2 15,-2 4-2-15,2 7-1 16,-3 0 1-16,1 5 0 16,2 9 2-16,-3 2-1 15,0-3-1-15,3 5 0 0,-5 2-1 16,3-4-1-16,-3 1 0 16,3-1 0-16,-6-5 0 15,1 0 0-15,-1-1-1 16,3-1 1-16,-4 1-1 0,1-3 1 15,-2 0-1-15,3 3 0 16,-1-3 1-16,-2 5-1 0,0-2 0 16,0-1 0-16,2 4 1 15,-1-6-1-15,1 3 1 16,1-3-1-16,-1 1 1 0,3-4-1 16,-2 6 1-1,2-6-2-15,-2 1 1 0,-1 0 0 16,1 2 0-16,2 0-1 15,-2 6 1-15,-2-4-1 16,2 1 1-16,2 3 0 16,0-1-1-16,-2 2 1 15,1 1 1-15,-1 0-1 0,2 0 1 16,1 2 2-16,-4-3 0 16,0 6 1-16,1-2-1 15,0-1 2-15,-3-1-1 0,2-3 0 16,-2 2-1-16,1-4 0 15,-2-2-2-15,4-8 1 16,0 4-1-16,2-5 0 0,0-3 0 16,-1 0 0-16,1-4-1 15,3-1 1-15,2-1 0 16,0-11 0-16,-2 11-1 16,2-11 0-16,0 0-7 0,0 0-11 15,0 0-37-15,0 0-20 16,-3-17-5-16</inkml:trace>
  <inkml:trace contextRef="#ctx0" brushRef="#br3" timeOffset="85817.8855">11758 9359 39 0,'0'0'9'0,"0"0"6"0,0 0 5 16,0 0 3-16,0 0-2 0,0 0 0 15,-3-3 1-15,3 3 0 16,0 0-9-16,0 0-6 15,5-3-5-15,-5 3-1 16,11 0 0-16,-11 0-1 16,9 0 0-16,-9 0 0 0,12-2-1 15,-12 2 1-15,13 0 1 16,-13 0-1-16,10 0 3 16,-10 0-3-16,0 0 1 0,10 0 2 15,-10 0 3-15,0 0 3 16,0 0 3-16,0 0 4 15,0 0 3-15,0 0 5 16,13 0 1-16,-13 0 0 16,0 0 2-16,0 0-5 0,0 0-2 15,4-10-3-15,-4 10-4 16,0-12-2-16,0 12-1 16,-2-17-2-16,-3 10-1 0,0-6 1 15,-3-1-2-15,-4 0-3 16,0-1-3-16,-1-2 0 15,-1-2 0-15,-4 1 0 16,-1 0 0-16,-2-2 0 16,-1 3 0-16,-1-2 0 0,1-1 0 15,2 1 0-15,-5-4 0 16,2 3 0-16,2-5 0 0,-4 5 0 16,2-4 0-16,1-2 0 15,0 5 0-15,-3-1 0 16,2-1 0-16,1 3 0 15,0 1 0-15,-1 1 0 16,3-2 0-16,-5 1 0 0,6 2 0 16,-4-4 0-16,3 4 0 15,-2 0 0-15,2-3 0 16,0 3 0-16,3-1 0 16,-1 1 0-16,-1-1 0 15,4 4 0-15,-3-3 0 0,1-3 0 16,-1 5 0-16,1-3 0 15,-1 3 0-15,2-5 0 16,-7 6 0-16,8-3 0 0,-2 1 0 16,-1-2 0-16,1 4 0 15,-1-3 0-15,4 2 0 16,1 1 0-16,-2-4 0 16,0 4 0-16,-2-2 0 0,2-1 0 15,0 2 0-15,0 0 0 16,0 0 0-16,0 1 0 15,3-2 0-15,-1 4 0 16,1-1 0-16,-4 1 0 0,7-2 0 16,-3 1 0-16,-1-2 0 15,1 0 0-15,-1 1 0 16,1 1 0-16,5-4 0 16,-6 4 0-16,3 3 0 15,-2-4 0-15,4 4 0 0,-2-3 0 16,-2 3 0-16,4 0 0 15,1 3 0-15,7 7 0 16,-15-15 0-16,15 15 0 0,-10-10 0 16,10 10 0-16,-8-7 0 15,8 7 0-15,0 0 0 16,-9-10 0-16,9 10 0 16,0 0 0-16,-11-12 0 0,11 12 0 15,0 0 0-15,-9-10 0 16,9 10 0-16,-5-10 0 15,5 10 0-15,0 0 0 16,-10-15 0-16,10 15 0 16,-8-11 0-16,8 11 0 0,-12-16 0 15,7 6 0-15,0 0 0 16,-3 0 0-16,1 1 0 16,2-2 0-16,-2 2 0 15,2-2 0-15,-1 1 0 0,-1 1 0 16,2-2 0-16,0-1 0 15,-2 2 0-15,1-2 0 16,-1 3 0-16,2-4 0 0,0 3 0 16,-2 1 0-16,1-2 0 15,6 11 0-15,-7-13 0 16,7 13 0-16,0 0 0 16,-5-7 0-16,5 7 0 0,0 0 0 15,0 0 0-15,0 0 0 16,0 0 0-16,-4 5 0 15,1 10 0-15,1 5 0 16,2 7 0-16,-5 5 0 0,3 4 0 16,-4 8 0-16,1 2 0 15,0 1 0-15,-2 0 0 16,0-2 0-16,-1-8 0 16,0 1 0-16,4-6 0 0,-4-7 0 15,6-3 0-15,-4-10 0 16,6-2 0-16,0-10 0 15,0 0 0-15,0 0 0 0,0 0 0 16,0 0 0-16,0-7 0 16,0-8 0-16,0-7 0 15,0-3 0-15,3-7 0 16,0-6 0-16,2-3 0 16,-5-2 0-16,7 1 0 0,-2 0 0 15,-3 5 0-15,3 0 0 16,-3 4 0-16,2 6 0 15,-4 7 0-15,0 5 0 16,0 1 0-16,0 14 0 0,0-12 0 16,0 12 0-16,0 0 0 15,0 0 0-15,0 0 0 16,5 12 0-16,-1 2 0 16,6 1 0-16,3 5 0 15,1-1 0-15,7 7 0 0,0-3 0 16,7-4 0-16,-1-4 0 15,8-3 0-15,1-3 0 0,3-1 0 16,3 2 0-16,1 13-51 16,3-14-41-16</inkml:trace>
  <inkml:trace contextRef="#ctx0" brushRef="#br3" timeOffset="86704.2901">11422 11182 369 0,'0'0'8'15,"0"0"5"-15,-7-10 3 0,7 10 2 16,-7-9 1-16,7 9 2 16,-11-12 0-16,11 12 1 15,0 0-18-15,-7-9-4 16,7 9 0-16,0 0 0 16,7 9 0-16,1 5 0 0,2 3 0 15,-1 3 0-15,4 1 0 16,2 7 0-16,-2 0 0 15,-1 4 0-15,-2-3 0 16,-2-1 0-16,-3 0 0 0,-3-7 0 16,0-2 0-16,1-1 0 15,-3-4 0-15,2-8 0 16,-2-6 0-16,0 0 0 0,0 0 0 16,10-5 0-16,3-13 0 15,-1-1 0-15,6-6 0 16,2-2 0-16,4-3 0 15,3-2 0-15,1-2 0 16,2 4 0-16,0 2 0 0,-3 2 0 16,0-6-42-16,3 9-48 15,-2-3-2-15</inkml:trace>
  <inkml:trace contextRef="#ctx0" brushRef="#br3" timeOffset="87751.4435">13404 9522 257 0,'0'0'10'0,"0"0"4"16,0 0 5-16,0 0 3 15,-8-3 0-15,8 3 2 16,0 0-1-16,0 0 1 16,0 0-8-16,0 0-3 15,13 0-4-15,4 0-2 0,5 0-2 16,3 0 1-16,8 0 1 15,-1 0-2-15,-2 0-1 16,2 0 0-16,-7 0-2 0,0 0 0 16,-8 0-1-16,-4 0-1 15,-3 0 0-15,-10 0-1 16,9 0-2-16,-9 0-1 0,0 0-4 16,0 0-12-16,0 0-47 15,-7 0-16-15</inkml:trace>
  <inkml:trace contextRef="#ctx0" brushRef="#br3" timeOffset="88129.5141">13558 9376 403 0,'0'0'6'0,"0"0"2"16,0 0 2-16,0 0 1 15,0 0-2-15,0 0 3 16,5 6 0-16,-5-6 1 16,12 3-4-16,-5 1-3 0,9 1-1 15,-2 2-1-15,6-2-1 16,3 5-3-16,4-5 0 16,-2 0 0-16,-1 2 0 15,1-2 0-15,-4 0 0 16,-2 0 0-16,-6 0 0 0,-3-1 0 15,-10-4 0-15,10 18 0 16,-13-5 0-16,-9 5 0 0,-6 1 0 16,-4 3 0-16,-3 5 0 15,-5 1 0-15,3 1 0 16,-5-2 0-16,7-2 0 16,8-2 0-16,-3-6 0 0,-17-2-88 15,37-6 0-15</inkml:trace>
  <inkml:trace contextRef="#ctx0" brushRef="#br3" timeOffset="90734.7881">12056 9676 200 0,'0'0'3'0,"0"0"0"16,0 0 3-16,0 0 1 0,-2 7 2 16,2-7 2-16,0 0 4 15,0 0 1-15,0 0-1 16,0 0 2-16,0 0-2 16,0 11 2-16,0-11-2 0,0 0-2 15,0 0 0-15,0 0-2 16,4 7-1-16,-4-7-2 15,0 0-1-15,11 10-1 16,-11-10-1-16,10 4 0 0,-10-4-1 16,9 8 0-16,-9-8 0 15,11 8 0-15,-11-8-1 16,12 7 1-16,-12-7-1 16,14 7 0-16,-3-5-1 0,-11-2 0 15,14 15-1-15,-1-5 1 16,2 0-2-16,0 6 1 15,5 1-1-15,5 3 0 16,2 2 0-16,8 7 0 16,-1 4 0-16,9 1 0 0,4 6 0 15,10 2 0-15,3 5 0 16,15 6 1-16,4 2 1 16,15 6 0-16,11 0 1 15,6 6-1-15,15 3 0 16,12 3 0-16,9 7 0 0,5 0-1 15,9 2-1-15,6 5 3 16,4 4 0-16,8 2 0 16,3 7 1-16,7-1 0 0,0 7 0 15,9-2 0-15,2 7 1 16,4 4-5-16,4 1 0 16,3 2 0-16,0-3 0 0,9 4 0 15,-6-2 0-15,2 1 0 16,0-2 0-16,-7 2 0 15,0-4 0-15,-4-5 0 16,-3 0 0-16,-3-5 0 0,-5-3 0 16,-10-5-2-16,-7-4 4 15,-9-10-2-15,-11-5 0 16,-11 0 0-16,-13-11 0 16,-14-9 0-16,-15 0 0 15,-10-9 0-15,-16-7 0 16,-9-6 0-16,-16-3 0 0,-9-10 0 15,-12-2 0-15,-4-5 0 16,-10-5 0-16,-6-5 0 16,-12-5 0-16,13 8 0 0,-13-8 0 15,0 0 0-15,0 0 0 16,0 0 0-16,0 0 0 16,0 0 0-16,0 0 0 0,0 0 0 15,0 0 0-15,0 0 0 16,-9-5 0-16,9 5 0 15,0 0 0-15,0 0 0 16,0 0 0-16,0 0 0 16,0 0 0-16,-7-8 0 15,7 8 0-15,0 0 0 0,0 0 0 16,0 0-16-16,-5-10-61 16,5 10-13-16</inkml:trace>
  <inkml:trace contextRef="#ctx0" brushRef="#br3" timeOffset="91453.1545">19792 14021 278 0,'0'0'5'15,"0"0"1"-15,0 0 5 0,0 0 1 16,-9 0 3-16,9 0 0 16,0 0 1-16,-13-3 0 0,13 3-3 15,-10 0-4-15,10 0-3 16,-12 5-2-16,4 5-2 16,3-2-1-16,5 4 0 15,-2-3 1-15,2 2 1 0,2-1 1 16,-2-10 1-16,18 10 1 15,-4-7 0-15,2-3 1 16,1-3 1-16,3-2-1 16,-3-4 1-16,-2-5-2 15,-5 2 0-15,0-3-2 0,-7 0 0 16,-3 3-1-16,-11 2-1 16,-3 3 0-16,-7 2-2 15,-4 5-1-15,1 5 0 16,-3 2 0-16,7 6 0 0,-1-1 0 15,7 3 1-15,4 3-1 16,10-6 1-16,0 0 0 16,10-2 1-16,4-3 0 0,7-4 1 15,-1-3-1-15,5 0 1 16,-1-5 0-16,-4-2 0 16,1-5 0-16,-12 1 0 15,-2-2-1-15,-7-1 0 0,-2 3-1 16,-10 4 0-1,-4 0 0-15,-3 5-1 0,-1 2-1 16,0 0 0-16,-2 7-4 16,9 7-11-16,4 12-58 15,9-14-8-15</inkml:trace>
  <inkml:trace contextRef="#ctx0" brushRef="#br1" timeOffset="98223.0894">19767 13987 254 0,'0'0'6'0,"0"0"4"15,0 0 3-15,0 0 3 16,0 7 0-16,0-7 3 15,0 0 0-15,0 0 1 0,0 0-4 16,0 0-5-16,0 10-3 16,0-10-1-16,0 0-1 15,0 0-1-15,0 0-1 16,0 0 0-16,0 0 1 0,-4 7-1 16,4-7 0-16,0 0 0 15,0 0-1-15,0 0 1 16,0 0-2-16,0 0 1 15,-3 10 0-15,3-10-1 0,0 0 0 16,0 0 0-16,0 0 0 16,0 0-3-16,0 0-3 15,0 0-9-15,0 0-22 16,0 0-43-16,0 0-3 0</inkml:trace>
  <inkml:trace contextRef="#ctx0" brushRef="#br1" timeOffset="108233.2214">19790 13982 286 0,'0'0'6'0,"0"0"4"16,0 0 3-16,0 0 3 0,0 0 1 15,-2 5 1-15,2-5 2 16,0 0 1-16,0 0-5 16,14 7-1-16,4-7-5 15,7 0 0-15,7 0-2 0,10 2-1 16,11-2 0-16,9 0-1 15,9 0-1-15,9 0-2 16,7 0 0-16,5 0-1 0,0 0 1 16,7 0-1-16,4 0-1 15,-1 0 1-15,4 0-1 16,-3-2 0-16,1-1 1 16,-8 1-2-16,0 0 0 15,-8-3 0-15,-8 2 0 16,-11-1 0-16,-11 0 0 0,-15 2 0 15,-9 0 0-15,-9-1 0 16,-13 3 0-16,0-3 0 16,-12 3 0-16,0 0 0 15,0 0 0-15,0 0 0 16,0 0 0-16,0 0 0 0,0 0 0 16,0 0 0-16,0 0 0 15,0 0 0-15,0 0 0 0,0 0 0 16,0 0 0-16,0 0 0 15,0 0 0-15,0 0 0 16,0 0 0-16,-5 0 0 16,5 0 0-16,0 0 0 0,-9 0 0 15,9 0 0-15,0 0-25 16,-16 3-39-16,16-3-23 16,0 0-2-16</inkml:trace>
  <inkml:trace contextRef="#ctx0" brushRef="#br1" timeOffset="108597.7911">21508 13771 444 0,'0'0'5'0,"0"0"0"16,0 0 2-16,0 0-1 0,0 0 1 15,0 0 1-15,7 8 1 16,3-4 1-16,8 1-5 16,9 3 0-16,3 1-5 15,10 1 0-15,1 2 0 0,2-2 0 16,-1 4 0 0,-2-2 0-16,-8-3 0 0,-5 6 0 15,-11 0 0-15,-9 0 0 16,-7 2 0-16,-7 6 0 15,-9-1 0-15,-9 0 0 0,-1 3 0 16,-4-1 0-16,0-3 0 16,0 1 0-16,3-5 0 15,4 3 0-15,3-8 0 16,10-9-70-16,1 9-19 0</inkml:trace>
  <inkml:trace contextRef="#ctx0" brushRef="#br1" timeOffset="109937.4881">19772 14050 301 0,'0'0'5'0,"0"0"3"0,0 0 5 16,0 0 1-16,0 0 2 15,-7-2 4-15,7 2 1 16,0 0 0-16,0 0-2 0,0 0-4 16,0 0-2-16,0 0-1 15,0 0-2-15,-10 0-2 16,10 0-1-16,-10-18 1 15,3 6-8-15,2-7 0 0,-5-5 0 16,-3-10 0-16,-1-3 0 16,-7-10 0-16,2-7 0 15,-8-11 0-15,-3-6 0 16,-6-9 0-16,-3-2 0 16,-1-5 0-16,-5 1 0 15,1 5 0-15,2-1 0 16,-1 7 0-16,1 7 0 0,2 3 0 15,3 8 0-15,7 0 0 16,-2 5 0-16,4 5 0 16,5 2 0-16,-1 6 0 0,7 1 0 15,2 8 0-15,2 6 0 16,4 4 0-16,1 5 0 16,0 5 0-16,8 10 0 0,-7-12 0 15,7 12 0-15,0 0 0 16,0 0 0-16,0 0 0 15,0 0 0-15,0 0 0 16,0 0 0-16,0 0 0 0,0 0 0 16,0 0 0-16,0 0 0 15,0 0 0-15,0 0 0 16,0 0 0-16,0 0 0 0,0 0 0 16,0 0 0-16,0 0 0 15,0 0 0-15,0 0 0 16,0 0 0-16,0 0 0 15,0 0 0-15,0 0 0 16,0 0 0-16,0 0 0 0,0 0 0 16,0 0 0-16,0 0 0 15,0 0 0-15,0 0 0 16,0 0 0-16,0 0 0 16,0 0 0-16,0 0 0 0,0 0 0 15,0 0 0-15,0 0 0 16,0 0 0-16,0 0 0 15,-10 10 0-15,10 0 0 0,0-3 0 16,0-7-57-16,0 22-35 16,-2-10 1-16</inkml:trace>
  <inkml:trace contextRef="#ctx0" brushRef="#br1" timeOffset="110419.8609">18930 12483 365 0,'0'0'7'0,"0"0"5"16,0 0 3-16,0-8 1 0,0 8 2 15,0 0 0-15,5-10 1 16,-5 10-1-16,0 0-6 16,0 0-5-16,0 0-3 0,0 7-4 15,-2 8 0-15,-1 7 0 16,-3 6 0-16,-1-1 0 15,2 8 0-15,1 0 0 16,-1 2 0-16,0-11 0 16,2 5 0-16,-2-11 0 0,2-3 0 15,3-5 0-15,0-5 0 16,0-7 0-16,0 0 0 16,0-7 0-16,3-10 0 15,2-8 0-15,0-5 0 0,0-4 0 16,2-6 0-16,-2 0 0 15,-2 3 0-15,-1 5 0 16,-2 2 0-16,0 10 0 16,0 6 0-16,0 4 0 15,0 10 0-15,0-12 0 0,0 12 0 16,0 0 0-16,8 5 0 16,7 4 0-16,2 4 0 0,5 4 0 15,8 6 0-15,6 1 0 16,5 3 0-16,1 8 0 15,1-2-27-15,2 3-59 16,0 6-3-16</inkml:trace>
  <inkml:trace contextRef="#ctx0" brushRef="#br1" timeOffset="111401.1782">19742 14061 374 0,'0'0'9'0,"0"0"2"16,0 0 3-16,0 0 2 0,0 0 1 15,3-11 2-15,-3 11 0 16,0 0 0-16,0 0-6 16,0 0-13-16,0 0 0 15,0 18 0-15,-3-1 0 16,-1 8 0-16,1 10 0 0,-2 7 0 15,-2 7 0-15,-1 8 0 16,-2 8 0-16,3 4 0 16,-6 5 0-16,1 0 0 15,2 1 0-15,-3 2 0 0,1-4 0 16,0-5 0-16,2-3 0 16,0-7 0-16,8-2 0 15,-1-9 0-15,-1 0 0 16,4-10 0-16,0-3 0 0,0-6 0 15,0-1 0-15,-4-10 0 16,4-2 0-16,0 0 0 16,-2-7 0-16,2-8 0 15,-3 10 0-15,3-10 0 16,0 0 0-16,0 0 0 0,0 0 0 16,0 0 0-16,0 0 0 15,0 0 0-15,0 0 0 16,0 0-31-16,0 0-55 0,0 0-3 15</inkml:trace>
  <inkml:trace contextRef="#ctx0" brushRef="#br1" timeOffset="111980.0505">19434 15247 379 0,'0'0'8'0,"0"0"3"16,0 0 2-16,0 0 1 0,0 0 0 15,0 0 1-15,-9 0 0 16,9 0 1-16,0 0-7 15,0 5-3-15,4 5-1 0,1 3-1 16,0 3-2-16,1 7-2 16,-1 4 0-16,-1 5 0 15,-1 1 0-15,-3-1 0 16,0 0 0-16,0-2 0 16,0-6 0-16,0-3 0 0,0-7 0 15,0-1 0-15,0-13 0 16,0 12 0-16,0-12 0 15,0 0 0-15,9-15 0 16,2 3 0-16,1-3 0 0,4-5 0 16,3-2 0-16,8-3 0 15,-2 0 0-15,3 4 0 16,-1-2 0-16,1 3 0 0,-7 5 0 16,-1 3 0-16,-2 2 0 15,-6 5 0-15,-12 5 0 16,12-7 0-16,-12 7 0 15,0 0 0-15,0 0 0 0,0 0 0 16,6 7 0-16,-6-7 0 16,0 10 0-16,0-10 0 15,-3 7 0-15,3 3 0 16,0-10-89-16,0 0-1 16</inkml:trace>
  <inkml:trace contextRef="#ctx0" brushRef="#br1" timeOffset="112999.658">19287 16070 419 0,'0'0'6'0,"0"0"2"16,0 0 2-16,0 0 2 16,0 0 1-16,-9-8 0 0,9 8 0 15,0 0 0-15,0 0-9 16,0 0-4-16,2-3 0 15,16 2 0-15,4-4 0 16,13-3 0-16,2-2 0 0,10 0 0 16,1-3 0-16,-2 1 0 15,0 2 0-15,-12 3 0 16,-4 7 0-16,-14 10 0 16,-14 7 0-16,-10 8 0 15,-14 2 0-15,-10 8 0 0,-4 1 0 16,-6 2 0-16,3-5 0 15,-2 0 0-15,4-4 0 16,12-5 0-16,9-6 0 0,8-9 0 16,8-9 0-16,17 0 0 15,8-12 0-15,12-6 0 16,9-3 0-16,3-4 0 16,1-5 0-16,5-7-75 15,-9 7-14-15</inkml:trace>
  <inkml:trace contextRef="#ctx0" brushRef="#br1" timeOffset="113831.3085">18795 12116 435 0,'0'0'5'0,"0"0"2"0,-12-7 2 16,12 7 1-16,-13-5 0 15,13 5 0-15,-12-6 0 0,12 6 0 16,-9 8-5-16,9 2-5 16,5 5 0-16,7 2 0 15,3 3 0-15,2 1 0 0,5-5 0 16,8-3 0-16,0-6 0 16,2-4 0-16,1-3 0 15,-6-7 0-15,3-6 0 16,-10-5 0-16,-3-1 0 0,-10-4 0 15,-1 1 0-15,-6 0 0 16,-6 3 0-16,1 0 0 16,-2 4 0-16,2 3 0 15,5 12 0-15,0 0 0 0,0 0 0 16,0 9 0-16,10 7 0 16,5 0 0-16,5 5 0 15,2 1 0-15,1 1 0 16,-4 2 0-16,1-1 0 15,-10-1 0-15,-4 6 0 16,-9-1 0-16,-10 4 0 0,-12-2 0 16,0 9-7-16,8-4-78 15,-15 0-2-15</inkml:trace>
  <inkml:trace contextRef="#ctx0" brushRef="#br1" timeOffset="114528.522">22261 13931 491 0,'0'0'3'0,"0"0"2"16,-8-12 2-16,8 12-2 0,-4-10-5 16,4 10 0-16,-8-12 0 15,8 12 0-15,0-10 0 16,8 7 0-16,1 3 0 15,9 3 0-15,-1 7 0 16,-2 2 0-16,2 1 0 0,-4 6 0 16,-8 4 0-16,-5 2 0 15,-10 0 0-15,-10 2 0 16,-3-3 0-16,2-6 0 0,-2-1 0 16,1-7 0-16,5-2 0 15,1-8 0-15,7-6 0 16,6-6 0-16,3-8 0 15,0-5 0-15,10-4 0 0,4-3 0 16,4 5 0-16,0-3 0 16,-1 10 0-16,-2 0 0 15,4 10 0-15,-3 10 0 16,-4 8 0-16,1 9 0 0,1 5 0 16,7 8 0-16,4 0 0 15,7-1 0-15,15-9-21 16,3 8-67-16,2-19-3 15</inkml:trace>
  <inkml:trace contextRef="#ctx0" brushRef="#br1" timeOffset="121183.6049">4425 12189 359 0,'0'0'6'0,"0"0"1"16,0 0-1-16,-9 3 3 15,9-3 0-15,-4 21 0 16,4-4 1-16,0 3 0 0,0 2-4 16,2 5-2-16,4 3 0 15,-1 0-1-15,4 2 0 16,-1-5-1-16,2 1-1 0,-3-6 0 15,1-1-3-15,-4-3-7 16,1-4-22-16,11 0-47 16,-16-14-2-16</inkml:trace>
  <inkml:trace contextRef="#ctx0" brushRef="#br1" timeOffset="121928.1898">4444 11987 346 0,'0'0'4'0,"0"0"3"15,0-11 1-15,0 11 0 16,11-9 2-16,-4-1-1 15,2 0 0-15,7 3 1 0,-2 2-5 16,4 3-1-16,2 2-2 16,0 10 1-16,2 4-2 15,-5 5 1-15,1 10 0 16,-6 0-1-16,1 3 1 0,-8 3 0 16,2 0 1-16,-7-3-2 15,0-2 0-15,0-3 0 16,0-5 0-16,0-5 0 0,0-5 0 15,0-12-1-15,0 13 1 16,0-13 0-16,10-5 1 16,-10 5-2-16,10-15 1 15,-10 15 0-15,18-14 0 0,-18 14-1 16,17-13 0-16,-17 13-1 16,15 0 0-16,-8 10 1 15,-2 2-1-15,0 3 0 16,2 5 1-16,4 0 0 0,1 7 0 15,1-5 0-15,-1 6 0 16,2-8 0-16,2 5 0 16,2-6-1-16,-4 1 1 15,-2-3 0-15,1-1 0 16,-6-2 1-16,-4-4 0 0,-3 3 0 16,0-1 1-16,-8-2 1 15,-5 2-1-15,-6 0 0 16,-3 3-2-16,-6-3-4 0,-2 6-6 15,0-5-18-15,3 1-51 16,-5-2-3-16</inkml:trace>
  <inkml:trace contextRef="#ctx0" brushRef="#br1" timeOffset="122545.4954">4170 12039 325 0,'0'0'4'0,"0"0"3"16,-4-12 3-16,4 12 0 15,-10-8 0-15,10 8 1 16,-15-2-1-16,3 4 0 0,2 11-4 15,-3 9-4-15,1 4-1 16,-1 8-2-16,3 3 1 16,1 2 0-16,4 4 1 15,5-7-1-15,0 2 0 0,10-6 0 16,2-3 1-16,5-4-1 16,4-2 1-16,-2-3-1 15,1-3 0-15,3 0 1 16,-6 0 0-16,0 3-1 0,-2 0 1 15,-5-2 0-15,-2-3 0 16,-1 1 0-16,-7-1 1 16,0 1-1-16,0-1 1 15,-7 0 0-15,-3-3-1 16,-3 0 1-16,3 0 0 0,-3-2-1 16,4 0 0-16,-1-6 0 15,10-4 0-15,-8 6-1 16,8-6-1-16,0 0 0 0,0 0-1 15,6-6 0-15,-6 6 0 16,14-1-1-16,-4 1 1 16,3 1 0-16,-1 7 1 15,-2 4 0-15,0 4 0 0,0 6 1 16,0-2 0-16,-3 5 0 16,1 0 1-16,-1 0 0 15,1-1 0-15,4-2 0 0,3-5 0 16,10-5-1-1,7-6-14-15,-7-6-59 0,30 0-3 16</inkml:trace>
  <inkml:trace contextRef="#ctx0" brushRef="#br1" timeOffset="125196.9721">12706 7942 309 0,'0'0'7'0,"0"0"3"16,0 0 2-16,-6-10 3 15,6 10 1-15,-3-15 2 16,3 8 0-16,0-6 1 0,3 3-5 15,3-2-3-15,3-3-2 16,1 3-3-16,3 0 0 16,1 0-2-16,2 3-1 15,0 1-1-15,2 8-1 0,-1 0 0 16,1 0-1-16,-1 11 0 16,-2 4 0-16,-3 5 1 15,-6 2 1-15,-6 5 0 16,0 3 0-16,-11-1 1 15,-1 1-1-15,-5-3 1 16,0-1-1-16,-1-6 0 16,3-6-1-16,2-7 0 0,13-7 0 15,-14 13 0-15,14-13 0 16,0 0 0-16,0 0 0 16,12-8 0-16,3 1-1 0,0 2 1 15,3-5 1 1,1 0-2-16,4 1 0 0,-3 1 0 15,-1 3 0-15,-1 1 0 16,-6 0 0-16,1 4 0 16,-3 0 0-16,-10 0 0 15,12 0 0-15,-12 0 0 0,0 0 0 16,0 0 0-16,0 0 0 16,0 0 0-16,10 0 0 15,-10 0 0-15,0 0 0 16,0 0 0-16,0 0 0 0,0 0 0 15,0 0 0-15,0 0 0 16,0 0 0-16,0 0-10 0,0 0-21 16,-13 0-53-16,13 0-3 15</inkml:trace>
  <inkml:trace contextRef="#ctx0" brushRef="#br1" timeOffset="125943.3334">12605 7649 378 0,'0'0'5'16,"0"0"0"-16,0 0 1 15,-4-9 2-15,4 9 0 16,-15-8 1-16,2 8-1 0,1 0 1 15,-6 0-4-15,1 8-1 16,0 4-2-16,2 3 0 16,2 1-2-16,1 4 0 15,5 4 0-15,4-2 0 16,3-3 0-16,3 1 0 0,9-1 0 16,0 2 0-16,8-4 1 15,0 6 0 1,2-4 0-16,-2 1 1 0,1 2 0 15,-7-2 0-15,-1 3 0 16,-8-4 1-16,-3 1 0 16,-2-3-1-16,-7-1 0 0,-6-2 1 15,1-1-1-15,-3-3 0 16,0-3 1-16,4 0-1 16,2-4 1-16,-1 2-1 0,10-5 0 15,0 0 0-15,-7 0-1 16,7 0-1-16,0 0 0 15,5-5-1-15,-5 5-1 16,12 0 0-16,-12 0 0 16,18 2 1-16,-11 10 0 0,0 1 1 15,0 2 0-15,4 2 0 16,-4 1 0-16,0 2 1 16,2-1-1-16,-2-1 1 15,0-4-1-15,0 1 1 16,0-4 0-16,4-4 0 0,1-5 0 15,1-2-1-15,4 0-2 16,3-7-3-16,3-3-13 16,-4 10-58-16,4-19-7 0</inkml:trace>
  <inkml:trace contextRef="#ctx0" brushRef="#br1" timeOffset="126549.9424">12874 7597 350 0,'0'0'5'0,"0"0"5"0,0 0-1 16,0-10 3-16,0 10-1 15,5-12 0-15,0 4 1 16,0-1 0-16,3-1-5 0,1 2-3 15,4 4-2-15,2-1-1 16,-3 5 0-16,3 0-1 0,-3 8 0 16,1 6-1-16,-1 3 1 15,-1 8 0-15,-4 3 0 16,0 1 0-16,-4 1 0 16,-1-1 0-16,0 1 1 15,-2-3-1-15,0-5 0 16,3-2-1-16,-3-2 1 0,2-3 1 15,4-2-1-15,1-6 1 16,0-2 0-16,3-3 1 16,3 0 0-16,-1-2 0 15,1 0 0-15,-1 0 0 16,-2 0 0-16,0-2-1 0,-10 2-1 16,10 0 0-16,-10 0 0 15,0 0-1-15,0 0 1 16,7 7-1-16,-4 6 2 15,-3-1-1-15,2 0 1 16,1 3 0-16,0 3 0 16,-1-4 1-16,1 6-1 0,1-5 0 15,-1 0-1-15,2-3 1 16,-3 1-1-16,1 0 1 16,-1-1 0-16,-2-2 0 15,-5 2 0-15,-7 0 0 0,-3 3 0 16,-7 0 0-16,-3 0-2 15,-5 1-3-15,5 3-18 16,5-2-56-16,-4-5-1 16</inkml:trace>
  <inkml:trace contextRef="#ctx0" brushRef="#br1" timeOffset="128301.3687">10726 7399 370 0,'0'0'6'0,"0"0"5"16,0 0 1-16,0 0 2 16,0 0 2-16,-10-10 1 0,10 10 0 15,-5-10 1-15,3 1-6 16,2-1-4-16,0 0-2 16,7-2-2-16,3 2-4 0,1-3 0 15,1 3 0-15,1 2 0 16,-1 2 0-16,0 2 0 15,-2 4 0-15,0 0 0 16,-10 0 0-16,12 18 0 16,-12-6 0-16,0 3 0 0,0 0 0 15,0 2 0-15,-5 1 0 16,0-1 0-16,3-1-2 16,-1-4 2-16,1-3-1 15,2-9 1-15,0 16 0 0,0-16 0 16,12 6 0-16,1-3 0 15,-1 2 0-15,4-3 0 16,-4 1 0-16,2 0 0 16,-1 1 0-16,-6-1 0 0,-7-3 0 15,16 12 0-15,-14-2 0 16,-2 0 1-16,-2 2-1 16,-7 2 2-16,-3 0-2 0,-1 0 0 15,-3 1 0-15,-7-2-2 16,0-1-1-16,-1 1-5 15,-1-5-8-15,5-7-37 16,-3 5-32-16,2-6-2 16</inkml:trace>
  <inkml:trace contextRef="#ctx0" brushRef="#br1" timeOffset="128946.5836">10553 7193 365 0,'0'0'5'16,"0"0"1"-16,-11-6 3 16,11 6-1-16,-12-9 1 0,2 9-1 15,-3 0 1-15,1 3-1 16,-3 6-3-16,0 8-1 15,2 3-2-15,-1 1-2 16,1 4 1-16,1 2 0 16,5 1-1-16,4-2 0 0,3 2 0 15,3-3-1-15,4-5 1 16,5-1 0-16,3-1-1 16,0-4 1-16,5 1 0 15,-2-2 0-15,4 0 0 16,-5-4 1-16,1 3-1 0,-1-2 0 15,1 3 0-15,-4-1 0 16,-3 3 0-16,-4 0 0 16,-2 3 1-16,-5-4-1 0,0 3 1 15,0 0 0-15,-5-5 0 16,-2 1 0-16,1 0 0 16,6-13-1-16,-10 12 1 0,10-12-1 15,0 0 0-15,0 0 0 16,0 0-1-16,0 0 1 15,0 0-1-15,8 8 0 16,-8-8 1-16,18 0-1 16,-11 4 1-16,5 2 0 0,-2 1-1 15,0 3 1-15,-3 2 0 16,-1 1 0-16,1 1 0 16,-2-2 0-16,0 1 0 15,0 0 0-15,-3-1 0 16,-2-12 1-16,13 12 0 0,-13-12 0 15,15 3 0-15,-5-3-1 16,2-7-5-16,6-1-13 16,1-1-57-16,4-12-3 0</inkml:trace>
  <inkml:trace contextRef="#ctx0" brushRef="#br1" timeOffset="129555.2441">10796 7085 361 0,'0'0'5'0,"0"0"3"16,-6-11 1-16,6 11 0 15,0-12 0-15,0 12 0 16,13-17 0-16,-3 4 0 0,3 6-5 15,4-3-2-15,-2 8-1 16,2 2-1-16,1 0 0 16,-4 7 0-16,2 8-1 0,-4 4 1 15,-2 4 1-15,-2 4-1 16,-4 1 0-16,1 1 3 16,-2 0-2-16,-1 0-1 15,-2-8 2-15,3 2-2 0,-1-5 1 16,1-2 0-16,0-6 0 15,2 0 0-15,-5-10 1 16,9 8 1-16,-9-8 1 16,20 0 0-16,-8-8 0 15,1 4 0-15,-3-4 0 16,2 0-1-16,1 2-1 16,-3 0-2-16,-10 6 0 0,12-4 0 15,-12 4 0-15,8 6-1 16,-6 4 0-16,3 4 1 0,0 0-1 15,2 3 1-15,1 1 0 16,2 1 0-16,-3 4 0 16,4-5 0-16,-2 1 0 0,1-4 0 15,-3-1 0-15,1-1 0 16,-3-4 0-16,0 2 0 16,-3-4 1-16,-2-7-1 15,-2 17 1-15,2-17 0 0,-18 20 0 16,4-9 0-16,-6 3 0 15,-2-2-3-15,-3 8-8 16,-3 1-68-16,3-7-4 16</inkml:trace>
  <inkml:trace contextRef="#ctx0" brushRef="#br1" timeOffset="131014.8911">20135 12758 169 0,'0'0'9'0,"0"0"7"16,0 0 5-16,0 0 5 15,0 0 2-15,0 0 4 16,0 0 0-16,-9-5 3 0,9 5-6 16,0 0-6-16,-8-10-5 15,8 10-3-15,0 0-3 16,0 0-4-16,0 0-3 0,0 0-1 16,0 0-2-16,-8 3-1 15,6 6-1-15,-3 4-1 16,0-1 1-16,-2 5 0 15,-3 4 1-15,-5 0 0 16,0-1 1-16,-5 2-1 0,0-2 0 16,1 1 0-16,1-7 1 15,-2-4-1-15,8-1-1 16,2-3 1-16,10-6 0 16,-13 5-1-16,13-5 0 0,0 0 0 15,7-5 1-15,6-1-1 16,6 2 0-16,-1-4 0 15,10 1 0-15,-1-4 0 16,5 2 0-16,-2 2-1 0,0-1 1 16,-5 3-1-16,0 0 1 15,-6 3-1-15,-1 2 1 16,-8 0-1-16,0 2 0 0,-10-2-2 16,13 10-4-16,-13-10-11 15,0 0-33-15,2 10-31 16,-2-10-3-16</inkml:trace>
  <inkml:trace contextRef="#ctx0" brushRef="#br1" timeOffset="131278.9003">20110 12735 419 0,'0'0'5'15,"0"0"2"-15,0 0 0 16,0 0-1-16,0 0 1 16,4 13 1-16,-2 1 0 0,0 4 0 15,-2 3-4-15,5 8-1 16,-2 0 0-16,1 3-1 16,1-1 0-16,-2-2-1 15,-1-4-2-15,4-1-6 0,-6-7-13 16,0-6-61-16,0 4-2 15</inkml:trace>
  <inkml:trace contextRef="#ctx0" brushRef="#br1" timeOffset="131958.2788">19847 12596 354 0,'0'0'7'0,"0"-9"3"16,0 9 2-16,-7-11 0 15,7 11 0-15,-18-10 1 16,4 8 1-16,-4 0-1 0,-2 4-6 16,-2 8-3-16,2 5-2 15,-3 3 0-15,1 6-2 16,5 1 0-16,4-1 0 16,6 7 0-16,4-4 0 15,3-3 0-15,5 1 0 0,8 0 0 16,1-3 1-16,9 1 0 15,2-1-1-15,-3-3 1 16,3-1 0-16,-5 0-1 16,0-1 1-16,-5 3-1 0,-6-6 0 15,-3 1 1-15,-6 0 0 16,-6-1 0-16,-3 0 0 16,-3 1 0-16,-4-3 0 15,-1-2 0-15,2-3 0 0,1 0 0 16,3-4 0-16,4 0 0 15,7-3-1-15,-10 1-1 16,10-1 0-16,0 0 1 16,0 0-1-16,0 0 0 15,10 11-1-15,-10-11 1 0,12 14 1 16,-4-3 0-16,2 2 0 16,-1 1-1-16,2 3 1 15,-2 3 0-15,1-5 0 0,1 5 0 16,-2-2 0-16,3-4 0 15,1-2 1-15,2-2-1 16,3-3-1-16,-2-4-3 16,2-1-6-16,0-2-22 0,1-7-48 15,6-3-1-15</inkml:trace>
  <inkml:trace contextRef="#ctx0" brushRef="#br1" timeOffset="132626.8897">20222 12589 365 0,'0'0'5'0,"0"0"3"0,0 0 3 16,0 0-1-16,3-10 1 16,-3 10 1-16,10-13 0 0,0 7 1 15,0-4-6-15,0 2-3 16,5 1-1-16,0-1-2 16,-1 3 0-16,2 5-1 15,-4 3 0-15,-2 7 0 0,0 5 0 16,-5 4 0-16,-3 5 0 15,1 5 0-15,-3 0 0 16,0 0 1-16,-3 5-1 16,-1-7 0-16,1 0 0 15,3-8 0-15,0 1 0 0,0-8 0 16,3 1 0-16,-3-13 1 16,12 13 0-16,-12-13 1 15,15 0 0-15,-8 0 0 16,3 0 0-16,-1-6 0 0,0 1 0 15,-9 5-1-15,14-4-1 16,-14 4-1-16,0 0 0 16,11 0 1-16,-11 0-1 0,7 15 0 15,-5-1 1-15,3-1 1 16,2 4-1-16,2-1 1 16,-2 4 0-16,2-2-1 15,-1 2 1-15,2 0-2 0,-3-6 1 16,3 1 0-16,-3-1 0 15,-1-2 0-15,-4 3 0 16,-2-6 1-16,-2 1-1 16,-6 2 0-16,-7-2 1 0,-2 0 0 15,-5 0-1-15,-3 0 0 16,-3 3 0-16,-1 0-4 16,-1-6-20-16,2 7-56 15,8-2-3-15</inkml:trace>
  <inkml:trace contextRef="#ctx0" brushRef="#br1" timeOffset="149389.8028">1814 7350 366 0,'0'0'8'0,"0"0"3"16,-7-8 1-16,7 8 2 16,0 0 0-16,-8-7-1 15,8 7 1-15,0 0 0 0,-2 15-6 16,-1 6-3-16,3 12-3 15,3 5-1-15,1 8 0 16,7 5-2-16,1 5 1 0,3-2-1 16,-5-1 0-16,5-2 1 15,-2-4-1-15,-9-4 2 16,6-7-3-16,-5-5 3 16,-2-9-1-16,-6-2 3 15,0-8-2-15,3-12 0 0,-16 3 2 16,11-9-3-16,-8-10 3 15,1-12 0-15,-9-4 0 16,14-10-3-16,-11-13 2 16,6-1 0-16,5-6-2 0,-3-6 0 15,5 5 0-15,0-1 0 16,5 4 0-16,0 5 0 16,10 6-1-16,7 5-1 15,6 13 0-15,7 4 0 0,0 11-1 16,0 10 1-16,7 6-1 15,-5 12 1-15,-7 8 0 16,-6 9 2-16,-3 10 0 0,-12 2 0 16,-4 1 0-16,0 3 0 15,-12-4 1-15,-3-2-2 16,-10-6 3-16,1-3-1 16,-1-9-2-16,2-3-2 15,1-5-4-15,5 0-20 0,1-7-54 16,16-6-2-16</inkml:trace>
  <inkml:trace contextRef="#ctx0" brushRef="#br1" timeOffset="150785.1658">2001 7733 344 0,'0'0'6'16,"0"0"4"-16,0 0 2 15,5-6 2-15,-5 6 0 16,0 0-1-16,9-13 1 0,-9 13-1 16,18-5-4-16,-8 5-4 15,7 2-2-15,11 7-1 16,-1 0 0-16,3 6-1 0,2-1 1 16,-2 3 0-16,-5 1-1 15,-3 2 0-15,-4-3 0 16,-9 1 1-16,-4-6-1 15,-7 3 2 1,-15-5-1-16,2-8 1 16,3-2 0-16,-6-2 0 15,-2-8-1-15,3-9 0 16,5-4 0-16,6-10-1 0,16 4 0 16,0-3-1-16,8-4 0 15,1 10-1-15,9-2-3 16,1 11-10-16,-1 2-23 15,-1 11-46-15,3 4-2 0</inkml:trace>
  <inkml:trace contextRef="#ctx0" brushRef="#br1" timeOffset="151127.7675">2585 7702 389 0,'0'0'6'0,"0"0"1"16,-5-13 1-16,-2 10 2 15,-6-1-1-15,1 4 0 16,-9 0 2-16,5 0-1 16,-5 4-4-16,4 12-3 0,2-3-1 15,8 8 0-15,2-1-2 16,5-3 1-16,5 0-2 16,7-1-1-16,8-7 1 15,5 0 0-15,3-9 1 0,0 0-1 16,0-11 3-16,2-4-1 15,0-2 1-15,-13-6 1 16,1 4 0-16,-11-5 0 0,-7 5-1 16,-2 5 0-16,-13 3-2 15,-5 7 1-15,-9 4-1 16,6 0-2-16,-9 10 0 16,4 2-6-16,10 2-15 0,4 4-39 15,14-18-22-15</inkml:trace>
  <inkml:trace contextRef="#ctx0" brushRef="#br1" timeOffset="151590.7379">2794 7342 430 0,'0'0'4'16,"0"0"2"-16,-8-4 0 16,8 4 0-16,0 0-1 0,-13 0 0 15,11 12 0-15,-3 8 0 16,5 7-4-16,5 8-1 15,6 4-1-15,1 9 1 16,3-2 0-16,4-1 1 16,2-3 0-16,1-3-1 0,-7-9 1 15,5 1 0-15,-11-15-1 16,1 2 2-16,-4-11 1 16,-6-7 0-16,0 0 0 15,0 0 0-15,-8-10 1 16,0-5-1-16,1-1 0 0,2-9-1 15,0 0 0-15,5 0-2 16,0 0 1-16,8 2-2 16,1 7 1-16,7 0-1 15,1 9 0-15,1 4 0 0,3 3 0 16,2 10 0-16,-1 8-1 16,1-1-1-16,-6 3 1 15,-2 5 0-15,-7 0 1 0,-6 0 0 16,-4-3 0-16,-8-3 1 15,-10 1 1-15,-3-5 0 16,-7 0 0-16,0-8-1 16,0 1-2-16,3-8-5 0,5 3-13 15,0-3-62-15,9-11-1 16</inkml:trace>
  <inkml:trace contextRef="#ctx0" brushRef="#br1" timeOffset="151807.8973">3157 7224 463 0,'0'0'3'0,"0"0"-1"16,0 0 0-16,0 0 1 0,0 14-1 16,0 4 1-16,0 4 0 15,4 7 0-15,4 9-3 16,0 6 1-16,1 6 0 0,6-3-2 15,0 3-4-15,0-8-14 16,3-13-53-16,2 13-13 16</inkml:trace>
  <inkml:trace contextRef="#ctx0" brushRef="#br1" timeOffset="152590.7126">3378 7592 419 0,'0'0'2'0,"0"0"1"0,-8 0 0 16,8 0 1-16,-9 7 0 0,9-7-1 16,-8 18 2-16,8-18-1 15,0 15 0-15,0-15 0 16,20 8-1-16,-2-8 0 16,3-3 1-16,4-5 0 0,-2-4 0 15,4-6 0-15,-10-2 0 16,-1 4-1-16,-7-2 0 15,-6 1-1-15,-3 2-1 0,-10 5 0 16,-4 8-2-16,-4 2 0 16,-2 10-1-16,3 4 0 15,1 6 0-15,9 2 0 0,2 3 1 16,5-2-1-16,15-1-1 16,3-7-2-16,14-5-3 15,2-5 0-15,6-5-1 16,3-5-1-16,-4-10 1 15,1 0 1-15,-10-7 3 16,-5-1 5-16,-5 1 3 0,-11-3 3 16,-6 4 1-16,-3 1 2 15,-5 2-1-15,-5 3-1 16,0 7-3-16,3 6-1 0,7 2-2 16,-5 15-1-16,5 2-2 15,2 3 0-15,5 5 0 16,4-2 1-16,1 0 0 15,1 3 0-15,-1-8 2 0,0-6 0 16,-1-2 2-16,1-6 0 16,-12-4 1-16,13-4 0 15,-6-6 1-15,-2-10-1 16,2-3 0-16,-2-2 0 0,1-2-2 16,1 0-1-16,-2 4-1 15,-1 7-1-15,4 0 0 16,-8 16-1-16,13-4 0 15,-13 4 0-15,12 17 1 16,-5 0-1-16,3 1 1 0,-2 0 0 16,4-3 1-16,-2-1 0 15,0-7 1-15,0-2 0 16,0-5 0-16,0-2 0 0,-1-13 0 16,4-2 1-16,-1-3-1 15,4-5 0-15,-4 0 0 16,3 3-1-16,0 0 0 15,-3 7-1-15,1 4 1 0,-1 11-1 16,1 4-1-16,-1 10 1 16,-3 6 0-16,4 3-2 15,7 8-10-15,-5 11-62 16,10-14-8-16</inkml:trace>
  <inkml:trace contextRef="#ctx0" brushRef="#br1" timeOffset="153904.5917">4476 7227 424 0,'0'0'5'0,"0"0"1"0,-7-14 2 15,7 14 1-15,-5-12 1 16,3 1-1-16,2-1 1 16,0-3 0-16,5 4-5 15,10-5-2-15,4 4-1 16,6 0-1-16,3 3-1 0,2 1 1 16,-3 5-1-16,-2 3-1 15,-3 0 1-15,-7 11 0 16,-8 3 0-16,-4 3-1 0,-3 5 1 15,-8 0 0-15,-1 3 0 16,-4-1 1-16,6-3-1 16,-5-2 0-16,3-1 0 15,7-6 0-15,2-2 0 16,2-2 0-16,14-3 0 0,1 3 1 16,8-4-1-16,0 2 0 15,5-2 1-15,-1 1-1 16,1 2 0-16,-7 1 0 0,0 0 1 15,-9 1-1-15,-4 3 0 16,-8 1 1-16,-2 3-1 16,-12-4 1-16,-8 5-1 15,-4-2 0-15,-6-1 1 16,-8 3-2-16,1-4 1 0,0 0-2 16,2-6 1-16,5 4-3 15,5-10-1-15,5 4-8 16,8-5-20-16,12 0-51 15,0-17-2-15</inkml:trace>
  <inkml:trace contextRef="#ctx0" brushRef="#br1" timeOffset="154438.4349">5073 6946 454 0,'0'0'4'16,"0"0"2"-16,0 0 0 15,0-10 1-15,0 10-1 16,0 0 1-16,0 0-1 0,0 14 1 16,0 9-4-16,3 7-2 15,4 5-1-15,3 4 0 16,5 6 1-16,0 2 2 15,4-5-3-15,2-5 0 0,-3-3 0 16,1-5 0-16,-4-9 0 16,-5-6 0-16,-1-5 0 15,-9-9 0-15,0 0 0 16,0 0 0-16,4-12 0 0,-8-2 0 16,-3-3 0-16,0-3 0 15,2-1 0-15,-2-1 0 16,4 5 0-16,3-1 0 15,8 8 0-15,-1 3 0 0,11 1 0 16,1 6 0-16,6 0 0 16,3 9 0-16,-3 3 0 15,0 5 0-15,-1-2 0 16,-7 2 0-16,-5 1 0 0,-7-1 0 16,-7-1 0-16,-10 1 0 15,-8-3 0-15,-10-2 0 16,-2 4 0-16,-3-1 0 15,-9-3 0-15,11 2 0 16,-5-5-5-16,17 0-39 0,-2 1-43 16,5-5-2-16</inkml:trace>
  <inkml:trace contextRef="#ctx0" brushRef="#br1" timeOffset="155638.8754">1357 8061 384 0,'0'0'5'0,"0"0"1"0,0-10 1 0,0 10-2 15,0 0 0 1,0 0 1-16,3 10 0 16,-3 7 1-16,0 9-5 0,2 10-1 15,3 6 0-15,0 2 2 16,10 9 0-16,7-4 1 16,3-1-2-16,4-4 1 0,9-10-1 15,12-3 1-15,7-9-1 16,10-8-1-16,6-9 1 0,3-5 1 15,4-2 0-15,10-11 0 16,1-4 1-16,1-3-4 16,-4-4 2-16,1-2 0 15,-8 5-2-15,2-6 0 0,-1 1 0 16,-10 2 0-16,-3 1-1 16,-4 3 2-16,-6 6 1 15,3-1-2-15,-2 6 1 16,-5 6-1-16,-2 3 1 15,-1 3 0-15,2 6 0 0,-2 6 0 16,1 2-1-16,-1 3 2 16,-5 2-1-16,1 3 1 15,-6 0-1-15,-5 2 1 16,-8-2-2-16,-3-1 0 16,-9-1 0-16,-7-3 1 0,-5-6 0 15,-5-1 1-15,0-13 0 16,-7 10 0-16,-1-10 2 15,-2-6-1-15,0-6 1 0,5-7-4 16,3-4 0-16,0-4 0 16,4-5 0-16,10-5 0 15,8-1 0-15,8-3 0 0,6 2 0 16,8-5 0-16,11 3 0 16,9 2 0-16,5 1-2 15,1 5 1-15,13 1-1 16,1 10 2-16,5 0-1 15,0 7 1-15,1 2-1 0,-7 6 1 16,-1 2 0-16,2 3-1 16,-8 0 1-16,-2-1 0 15,1 3 0-15,-6-2 0 16,0-4 0-16,2 4 1 16,-1-2-1-16,-6-5 0 0,5 4 0 15,-5-2 0-15,0-5-1 16,-2 2 0-16,-3-10 1 15,-2 3-1-15,-8-7 1 0,3-5-1 16,-8-5 1-16,-2-3 1 16,-5-4 0-16,-8 1 0 15,-3-4 1-15,-4 1-1 0,-4 2 1 16,-9 0 1-16,-2 3-3 16,-3 4 0-16,1 6 0 15,-6 6-45 1,1 2-38-16,2 3-4 0</inkml:trace>
  <inkml:trace contextRef="#ctx0" brushRef="#br1" timeOffset="171455.3724">14473 17278 443 0,'0'0'6'0,"0"0"1"16,0 0 3-16,0 0 0 15,0 0 0-15,0 0-1 16,2 10 0-16,-2-10-2 16,0 16-7-16,0-6 0 15,0-1 0-15,-2 4 0 16,-1 1 0-16,1 3 0 0,2-2 0 15,-2 6 0-15,2-1 0 16,-4-3 0-16,4 2 0 16,0-1-19-16,-2 2-30 15,2-5-37-15,0-3-1 0</inkml:trace>
  <inkml:trace contextRef="#ctx0" brushRef="#br1" timeOffset="178938.0804">5707 12845 361 0,'0'0'7'16,"0"0"2"-16,0 0 0 15,0 0 0-15,0 0 0 0,0 14 1 16,-5 3-1-16,1 8 1 15,-1 5-8-15,-1 10-6 16,-1-2-15-16,2 0-54 16,-2 9-4-16</inkml:trace>
  <inkml:trace contextRef="#ctx0" brushRef="#br1" timeOffset="179409.7459">6332 13132 349 0,'0'0'8'0,"0"0"5"16,0 0 2-16,0 0 0 0,0 0-1 15,0 0 1-15,0 12-1 16,0 3 1-16,-6 5-8 16,1 6-5-16,-5 9-4 15,1 10-7-15,-7-2-15 16,2 16-56-1,-2-2-2-15</inkml:trace>
  <inkml:trace contextRef="#ctx0" brushRef="#br1" timeOffset="179742.9634">6846 13391 400 0,'0'0'0'0,"0"0"0"16,0 10 1-16,-3 3-1 15,-4 5 1-15,-1 9 0 16,-1 3 0-16,1 6-3 16,-2 7-10-16,-2-14-52 0,4 18-10 15</inkml:trace>
  <inkml:trace contextRef="#ctx0" brushRef="#br1" timeOffset="181253.0667">5146 12008 271 0,'0'0'6'0,"0"0"-1"16,0 0-1-16,0 0 2 16,0 0 0-16,5 0 2 15,7 0 2-15,8-3 2 16,5 3-6-16,10 0 0 16,4 0-5-16,11 0-20 0,10 0-45 15,-6 0-6-15</inkml:trace>
  <inkml:trace contextRef="#ctx0" brushRef="#br1" timeOffset="181604.2825">4964 11460 219 0,'0'0'1'15,"0"0"3"-15,0 0 2 0,8-9 2 16,4 9-1-16,8 0 2 16,2-1 0-16,8 1 1 15,12 0-2-15,-2 0-12 0,0 0-26 16,0 0-29-16,4 0-5 16</inkml:trace>
  <inkml:trace contextRef="#ctx0" brushRef="#br1" timeOffset="181953.9554">4830 10942 280 0,'0'0'1'0,"0"0"0"16,4 0 0-16,-4 0 0 15,28 2 0-15,-8-2 1 0,12 8 1 16,10-5-1-16,11 3-16 16,16 8-49-16,1-8-1 15</inkml:trace>
  <inkml:trace contextRef="#ctx0" brushRef="#br1" timeOffset="184417.8023">3315 13568 351 0,'0'0'5'15,"0"0"0"-15,0 0 2 0,-9-2-1 16,9 2 0-16,0 0 2 15,-5 6-1-15,3 5 0 16,2-1-4-16,4 2-1 16,4 0 0-16,1 0 0 0,2-1 0 15,-1-5 2-15,7-6 0 16,-2 0 1-16,5-6 1 16,-3-5 0-16,1-1 1 0,-6-5 1 15,1 0 0-15,-4 0-2 16,-6-1 1-16,-3 6 0 15,-3 1-2-15,-6 1-1 0,-4 5-1 16,1 3-2-16,-6 2 0 16,1 2-1-16,2 9-2 15,3-4 0-15,2 5 0 16,2 0-1-16,1 4 1 16,7-6 1-16,2-1-1 0,-2-9 2 15,18 10 0-15,-1-10 0 16,0 0 1-16,6-7 0 15,-6-3 1-15,-2 1 0 16,0-4-1-16,-2-3 1 16,-8 4 1-16,-5 3-1 0,-9-4 0 15,-3 6 0-15,-2-1-1 16,-2 4 0-16,0 4-1 16,-5-3-1-16,4 3-3 0,5 3-1 15,2 1-3-15,-1 4-4 16,7 1-11-16,4-9-18 15,-10 11-43-15,10-4-3 0</inkml:trace>
  <inkml:trace contextRef="#ctx0" brushRef="#br1" timeOffset="186162.6522">5215 10827 137 0,'0'0'-1'0,"0"0"0"0,0 0 2 16,12 0 1-16,1 6 3 15,15 1 1-15,0 1 2 16,18 4 2-16,6 3 4 0,15-3 2 16,15 3-2-16,10 0-1 15,5-3-1-15,7-2-1 0,11 3-2 16,-3-1-2-16,7 3-1 16,-7-2-3-16,-5 3-4 15,-6-1-6-15,-6 0-8 16,-6-2-10-16,-4 4-11 0,-10-9-5 15,-3 1-6-15</inkml:trace>
  <inkml:trace contextRef="#ctx0" brushRef="#br1" timeOffset="187236.9223">7010 11219 180 0,'0'0'9'0,"0"0"2"0,0 0-4 15,0 0 5-15,-3 7-2 16,3-7 2-16,-7 17 0 0,5-6 0 16,-2-1-8-16,4 5 1 15,0-5 2-15,0-10 1 0,16 12 1 16,-4-12 1-16,6 0 0 16,2-5 1-16,2-10 0 15,-2 0 0-15,5-2 0 16,-8-3-1-16,1-2-1 15,-11 0-1-15,-5 5-1 16,-7 4-1-16,-9 3-2 0,-9 10-1 16,-4 0-1-16,2 6-1 15,-5 8-3-15,5 3-4 16,1 3-7-16,6-3-18 16,11 10-39-16,2-12-6 15</inkml:trace>
  <inkml:trace contextRef="#ctx0" brushRef="#br1" timeOffset="187449.595">7174 11175 96 0,'0'0'2'16,"-8"12"4"-16,-1-2-1 15,-4 4 1-15,-4 6 0 16,-8 4 1-16,-3 5-2 16,-6 10-15-16,-8 2-18 0,-6 5-15 15</inkml:trace>
  <inkml:trace contextRef="#ctx0" brushRef="#br1" timeOffset="187675.521">4012 13468 111 0,'-10'13'2'0,"-5"7"-5"16,-9 4 0-16,-4 3-8 15,-4 6-5-15,-9 4-7 16,-3 0-7-16</inkml:trace>
  <inkml:trace contextRef="#ctx0" brushRef="#br1" timeOffset="188586.5418">3276 13847 214 0,'0'0'9'0,"0"0"3"0,0 0 4 16,0 0 2-16,7-7 1 15,3-3 3-15,8-7 1 16,12-10 0-16,11-11-4 0,17-11-6 16,17-10-1-16,22-21-1 15,12-6-1-15,23-16-1 16,17-7-1-16,15-10-2 15,12-2 0-15,8-6 2 0,16-1-1 16,3-3-2-16,6-3 1 16,0 2-1-16,4 1-1 15,-1 7 1-15,-3-5-1 16,-5 10-1-16,-8 5 0 0,-17 7-1 16,-18 11-1-16,-14 14 0 15,-25 13 1-15,-22 15-2 16,-21 9 0-16,-24 13 1 15,-18 12-1-15,-15 7 0 16,-7 6-2-16,-15 7-3 0,0 0-4 16,0 0-7-16,0 0-14 15,-5 5-40-15,-5 10-15 16</inkml:trace>
  <inkml:trace contextRef="#ctx0" brushRef="#br1" timeOffset="189599.4468">3517 13464 377 0,'0'0'7'0,"0"0"1"16,0 0 1-16,0 0 1 15,-13-5 2-15,13 5-1 16,-17 0 1-16,2 0 1 15,3 3-6-15,0-1-2 16,-4 5-2-16,7 1-1 0,-2-1-1 16,11-7 0-16,-17 17-2 15,17-17 0-15,-4 15 0 16,4-15 0-16,4 7 1 16,-4-7 0-16,21 0 2 15,-5-7 0-15,0-3 1 16,1-2 2-16,1-3 0 0,-6 2 1 15,-3 1-1-15,-3 0 1 16,-6 0-3-16,0 12-3 0,-11-14 0 16,-3 14 0-16,-6 0 0 15,-3 6 0-15,1 3 0 16,-3 5 0-16,3 1 0 0,5-1 0 16,2-1 0-16,3-1 0 15,3-3-2-15,9-9 0 16,9 8 2-16,3-8 0 15,10-8 0-15,6-6 1 16,4-6 0-16,3 0 1 0,2-4-2 16,-5 1 0-16,-5-2 0 15,-6 6 0-15,-9-2 0 16,-12 6 0-16,-5 8 0 0,-13 2 0 16,-4 5 0-1,-5 3 0-15,-8 5 0 0,3 7 0 16,-4 4 0-16,4-2 0 15,8 5 0-15,4-5 0 16,-1 1 0-16,14 0 0 0,2-6-6 16,8-2-1-16,6-5-4 15,12 0-7-15,-1-8-13 0,2-6-47 16,10 3-8-16</inkml:trace>
  <inkml:trace contextRef="#ctx0" brushRef="#br1" timeOffset="190134.1305">3425 13094 354 0,'0'0'6'0,"-9"-10"2"15,0 6 1-15,-5-4 2 16,-6 6-1-16,-5-1 2 0,-5 3 0 15,-2 8 1-15,-3 9-6 16,-4 7 0-16,-2 14-1 16,2 9-1-16,2 6-1 0,7 7 0 15,2 3-1-15,10 4 1 16,9-1-1-16,11-1-1 16,14-6 0-16,9-9-1 0,14-11 2 15,14-8-2-15,9-14 3 16,5-9-1-16,9-11 0 15,6-14 0-15,1-12 0 0,-4-7-1 16,-4-8 0-16,-3-6 2 16,-13-8-4-16,-9-3 0 15,-15 1 0-15,-15-6 0 16,-15-4 0-16,-10 3 0 16,-17 3 0-16,-15 4 0 0,-16 12 0 15,-4 7 0-15,-8 12 0 16,-4 14 0-16,-1 15 0 15,-4 7 0-15,2 18 0 16,1 10 0-16,7 7 0 16,7 12 0-16,4 5 0 0,14 9 0 15,14 1 0-15,13 0 0 16,12 1 0-16,14-4 0 16,22-1 0-16,8-11 0 0,23-7-33 15,10-15-54-15,6-17-5 16</inkml:trace>
  <inkml:trace contextRef="#ctx0" brushRef="#br1" timeOffset="194770.4823">12454 9287 14 0</inkml:trace>
  <inkml:trace contextRef="#ctx0" brushRef="#br1" timeOffset="202813.5746">3478 16243 407 0,'0'0'6'0,"0"0"2"0,0-10 2 15,0 10 1-15,0 0 1 16,0-10-1-16,0 10 1 15,0 10 1-15,5 5-5 16,-5 10-2-16,0 4-3 0,0 9-1 16,0 4 0-16,2 5-2 15,-2 3 0-15,0-6 0 16,-5 3 0-16,-3-7 0 16,6 2 0-16,-1-10 0 0,1-2 0 15,-5-6 0-15,4-9 0 16,3-3 0-16,-2-1 0 15,2-11 0-15,0 0-6 16,0 0-18-16,0-13-51 16,2 0-14-16</inkml:trace>
  <inkml:trace contextRef="#ctx0" brushRef="#br1" timeOffset="203263.9418">3127 16196 333 0,'0'0'6'0,"0"0"4"15,0 0 3-15,0 0 2 16,0 0 2-16,0 0-1 0,7-10 1 16,4 5 2-16,5-5-5 15,12-2-3-15,7-3-2 0,7-2-1 16,10-6 0-16,12 1-1 15,7-2-1-15,3 1-4 16,-7 0-2-16,-5 1 0 16,-5 8 0-16,-9-1 0 0,-14 8 0 15,-11 2 0-15,-8 1 0 16,-15 4 0-16,4 9 0 16,-6 6-7-16,-10 2-9 15,5-3-48-15,-14 18-23 0,4 6-3 16</inkml:trace>
  <inkml:trace contextRef="#ctx0" brushRef="#br1" timeOffset="203631.4042">3731 16453 400 0,'0'0'6'0,"0"0"2"0,0 0 3 15,-10-2-1-15,10 2 1 16,0 0 0-16,0 0-1 16,0 0 0-16,8 0-5 15,8 0-3-15,5 8-2 0,4 4 1 16,0 0-1-16,-4 8 0 16,0-5 1-16,-1 7-1 15,-8-5 0-15,-3 1 0 16,-3 0-1-16,-6-4 2 15,0-4 2-15,0-10-3 0,-10 2 0 16,10-2 0-16,-12-9 1 16,4-3-1-16,4-11 1 15,0-3-2-15,4 2-1 16,4 0 2-16,5-1 0 16,6 0-2-16,2 7-3 0,6 1-13 15,5 7-64-15,6 6-3 16</inkml:trace>
  <inkml:trace contextRef="#ctx0" brushRef="#br1" timeOffset="204646.3495">4425 16445 401 0,'0'0'4'0,"-5"-9"1"15,-8 2 2-15,1 2 2 16,-8-3 0-16,-5 1 0 15,0 4 0-15,-4-4 0 16,-1 7-3-16,2 0-3 0,3 7-2 16,3 3 0-16,4 7-2 15,6 1 1-15,7 0-1 16,5 2 1-16,2-1 0 16,8-4-1-16,10-1 1 0,3-3 1 15,7-7-1-15,0-4 0 16,-1-3 1-16,-1-9 0 15,2-2 0-15,-9-3 1 0,-3-3-1 16,-3-3 1-16,-7 5 1 16,-3-1-1-16,-5 7-1 15,0 0-1-15,0 12 0 16,0 0-1-16,0 0 0 16,-3 10 0-16,3 4 0 0,0 5 0 15,5-1 0-15,0 2 1 16,5 0-1-16,0-5 1 15,0-3 0-15,-1-5 0 16,2-4 0-16,1-3 1 16,3-7-1-16,-5-6 1 0,0-1 0 15,3-3 0-15,-1-7 0 16,-3 4-1-16,2-1 1 16,-1 6-1-16,-6 3-1 15,1 0 0-15,-5 12 0 0,13-6 0 16,-13 6 0-16,10 8 0 15,-5 2 0-15,2 2 0 16,-1 3 1-16,3-1 0 0,-6 1-1 16,4-3 1-16,-2 2 0 15,3-4-1-15,-8-10 1 16,9 5 0-16,-1-5 0 0,2-5 0 16,5-3-1-16,-2-4 1 15,-1-1-1-15,0 1 0 16,3-1-1-16,-3 1 0 15,-1 7-1-15,-11 5 1 16,9-5 0-16,-9 5 0 16,3 7 1-16,-3 1-1 15,2 4 1-15,1 3 0 0,2-4 1 16,3 1 0-16,4-5-1 16,8-2 1-16,4-2 1 0,1-3-1 15,10-8 1-15,-3-2 0 16,0-5 1-16,1-3 0 15,-6 1 0-15,-9 0 1 16,-3 0-1-16,-12 2 1 0,-3 4 0 16,-9 5-1-16,-7 3-1 15,-5 3 1-15,1 6-2 16,1 3 1-16,-1 6-1 16,5 0-1-16,5 2 1 0,5 5 0 15,5-2 0-15,7 0-1 16,4 2 1-16,5-2-1 15,2-1 1-15,-1 1 0 16,1-2-1-16,-3 0 2 16,-5-1-1-16,-10-3 2 15,0 3-1-15,-18 1 0 0,-7-1 0 16,-5-2 0-16,-7 0 2 16,-2 2-4-16,-3-4-1 15,-6-1-4-15,11 3-12 0,5 10-60 16,7-19-5-16</inkml:trace>
  <inkml:trace contextRef="#ctx0" brushRef="#br1" timeOffset="205532.6025">5546 16040 209 0,'0'0'10'0,"5"-5"5"15,-5 5 5-15,7-18 1 16,0 9 3-16,-4-1 1 16,5-2 1-16,-3-1 2 15,-5 3-6-15,0 3-7 16,0 7-2-16,2-11-2 0,-2 11 0 16,0 0-2-16,0-9 0 15,0 9-2-15,0 0-2 16,-15 0 0-16,3 13-1 0,-6 8 0 15,-6 17-1-15,1 7-1 16,-4 6 0-16,2 14 1 16,2 3-1-16,4 5 1 15,3-1 0-15,9-3-3 0,7-4 0 16,2-6 0-16,8-7 0 16,8-3 0-16,2-11 0 15,4-8 0-15,4-4 0 16,1-10 0-16,4-1-19 0,0 2-54 15,2-17-16-15</inkml:trace>
  <inkml:trace contextRef="#ctx0" brushRef="#br1" timeOffset="206285.695">5781 16213 420 0,'0'0'5'0,"-2"-9"1"0,2 9 3 16,-7-18 1-16,4 9 0 0,1-5 1 16,2 1 0-16,2-4 0 15,8 8-4-15,3-2-3 16,4 4-2-16,3 3 0 16,3 4-2-16,-4 4 1 0,-1 11-1 15,-4 3 0-15,-3 6 0 16,-6 4 0-16,-5 4 0 15,-3-1 0-15,-7 1 0 16,-5-3 0-16,-3 1 0 0,-1-3 0 16,-1-2 0-16,3-6 0 15,2-2-1-15,2-5 1 16,5-4 0-16,8-8 0 0,0 10 0 16,8-10 1-16,7 0 1 15,5-1-2-15,5-8 0 16,3 0-6-16,9 1-9 15,-7 8-55-15,7-3-17 16</inkml:trace>
  <inkml:trace contextRef="#ctx0" brushRef="#br1" timeOffset="206517.7677">6252 16377 407 0,'0'0'4'0,"0"0"2"15,0 0 2-15,0 0 0 16,-3 13 1-16,-2-6 1 16,1 5 0-16,-5 3 0 0,0 5-3 15,-3-1-3-15,-1 7-1 16,1-2 0-16,-1-1-3 16,1 1-3-16,-4-6-7 0,7 3-24 15,4-5-50 1,5-16-1-16</inkml:trace>
  <inkml:trace contextRef="#ctx0" brushRef="#br1" timeOffset="206847.0072">6463 16181 410 0,'0'0'5'15,"0"0"3"-15,0 0 1 16,0 0 0-16,10-2 1 0,-10 2 1 15,0 0 0-15,4 9 1 16,-4 1-6-16,-2 5-2 16,-5 0 0-16,0 5-2 15,-4 0 1-15,-1-1-1 0,-5 2-1 16,2-4-1-16,3-1 1 16,1-2-1-16,1-4-1 15,10-10 1-15,-9 10-1 16,9-10 1-16,0 0-1 15,12 2 1-15,3-2 0 0,2 0 0 16,8-5 0-16,-2 3 0 16,1-3-1-16,3-1-3 15,-4 2-6-15,0 1-12 16,-11 9-55-16,1-6-11 0</inkml:trace>
  <inkml:trace contextRef="#ctx0" brushRef="#br1" timeOffset="207043.4827">6537 16184 445 0,'0'0'2'0,"0"0"0"15,0 0 2-15,-2 10 0 16,2 0 0-16,2 4 1 0,4 5 0 16,1 7 1-16,-2 1-3 15,5 5 1-15,-2 4-4 16,1 0-7-16,-6-6-30 15,2 5-46-15,-1-3-3 16</inkml:trace>
  <inkml:trace contextRef="#ctx0" brushRef="#br1" timeOffset="207247.9353">6905 16412 463 0,'0'0'2'0,"0"0"1"16,-7 14 0-16,2-2 2 0,-5 3 0 16,2 8 0-16,-4-4 0 15,2 9 0-15,-5-2-3 16,3 3-1-16,5 0-5 16,-4-9-14-16,11-20-59 0,-14 27-12 15</inkml:trace>
  <inkml:trace contextRef="#ctx0" brushRef="#br1" timeOffset="207577.8152">7152 16198 455 0,'0'0'1'0,"0"0"0"15,0 10 2-15,-6 5 0 16,-1 3 0-16,0 4 1 15,-1 5 1-15,-2 5-1 0,3 1 0 16,2-1 0-16,5 0-2 16,0-6 0-16,7-6 0 15,8-4 0-15,2-8 0 0,6-6 0 16,0-4 0-16,-2-8 1 16,2-6 0-16,-8-3 1 15,0-4-4-15,-11 4 0 16,-4 2 0-16,-12 4 0 0,-10 2 0 15,-3 8 0 1,-7 3 0-16,-1 3 0 0,-1 8-6 16,9 2-17-16,3 1-63 15,7-4-3-15</inkml:trace>
  <inkml:trace contextRef="#ctx0" brushRef="#br1" timeOffset="207894.1444">7373 15812 474 0,'0'0'2'0,"0"0"0"16,0-10 2-16,0 10 0 16,0 0 1-16,7-7 0 0,-7 7 1 15,20 5 0-15,-5 10-3 16,5 7-3-16,5 10 0 15,0 10 0-15,5 3 0 16,-4 9 0-16,2 6 0 0,-3 3 0 16,-7 2 0-16,-6 5 0 15,-8 2 0-15,-4-3 0 16,-16 5 0-16,-14-8 0 16,-7 4 0-16,-9-2 0 0,-6-7 0 15,-5-3 0-15,8-15-52 16,-4 6-36-16</inkml:trace>
  <inkml:trace contextRef="#ctx0" brushRef="#br1" timeOffset="216510.8768">7975 16287 438 0,'0'0'4'0,"0"0"3"0,0 0 2 15,0 0 1-15,0 0 2 16,0 0 2-16,0 6 0 16,0-6-11-16,0 0-3 15,0 0 0-15,0 0 0 0,-9 5 0 16,9-5 0-16,0 0 0 16,-9 0 0-16,9 0 0 15,-10 7-11-15,10-7-81 0,5 5-2 16</inkml:trace>
  <inkml:trace contextRef="#ctx0" brushRef="#br1" timeOffset="218650.7291">7991 16188 283 0,'0'0'6'0,"0"0"5"15,0 0 2-15,0 0 3 16,0-9-1-16,0 9 1 0,0 0 0 15,0 0 1-15,-4 0-7 16,4 0-5-16,-10 15-2 16,8-5-2-16,-3 4-1 15,5 1 0-15,-4-5-1 0,4 2 2 16,4-1-1-16,-4-11 2 16,12 12 0-16,-5-9 2 15,4-3 2-15,-2 0 0 16,1-6 1-16,-3-1 0 0,-7 7 1 15,13-17-1-15,-10 9-1 16,-3-2 0-16,0 2-2 16,0 8 0-16,-12-12-2 0,-1 12-1 15,0 0-1-15,0 0-1 16,1 7 0-16,3 3 0 16,1 1-1-16,3-1 0 15,0 2 1-15,5-2-1 16,2-2 2-16,8-2-1 15,3 0 1-15,4-4 1 0,1-2 0 16,2 0 0-16,-1-5 1 16,-1-2 0-16,-1-3 1 15,-4 0 0-15,-8 1 0 0,-5-2-1 16,0 11 1-16,-21-10-2 16,5 7 1-16,-5 3-2 15,-1 0 0-15,2 6-5 16,5 9-11-16,-2 2-67 0,11-4-3 15</inkml:trace>
  <inkml:trace contextRef="#ctx0" brushRef="#br1" timeOffset="221946.3869">8559 15973 412 0,'0'0'5'0,"0"0"1"0,0 0 2 16,2-10 0-16,-2 10 1 15,0 0-1-15,0 0 1 16,0 0 1-16,10 18-5 0,-8 6-1 16,0 6-2-16,2 5-1 15,-2 7 1-15,3-1-1 16,0 7 0-16,-5-6-1 16,2 1 0-16,-2-7 0 0,3 0 0 15,-3-7 0-15,0-7 0 16,0-2 1-16,-3-5 0 15,3-6 1-15,0-9 0 16,0 0 0-16,0 0 1 16,-9-20-1-16,4-7 0 15,-1-12 0-15,4-8 1 0,-3-5-3 16,0-5 0-16,5-1 0 16,0 2 0-16,0 2 0 15,5 6 0-15,4 7 0 16,7 6 0-16,2 7 0 0,1 6 0 15,11 5 0-15,0 10 0 16,4 4 0-16,1 8 0 16,-5 7 0-16,0 13 0 0,-5 4 0 15,-5 7 0-15,-13 1 0 16,-4 2 0-16,-6-6 0 16,-9-1 0-16,-6-6 0 0,-4-3 0 15,-2-9 0-15,-6-1 0 16,7-2 0-16,-2-7 0 15,2-1 0-15,9-1 0 16,1-2 0-16,13 0 0 16,-12 0 0-16,12 0 0 15,12 5 0-15,6 2 0 16,2 1 0-16,7 6 0 0,3 2 0 16,5 2 0-16,2 1 0 15,-2 1 0-15,-5 2 0 16,-3 0 0-16,-2-1 0 0,-2-4 0 15,-7-1 0-15,0-1 0 16,-6-2-4-16,-1 1-12 16,-4-2-37-16,-5-12-34 0,8 11-2 15</inkml:trace>
  <inkml:trace contextRef="#ctx0" brushRef="#br1" timeOffset="222294.1365">9227 16223 431 0,'0'0'2'0,"0"0"0"16,0 0 1-16,-12 10 1 15,-1 5 1-15,1 0 0 16,-3 5 1-16,0 2-1 0,2 2 0 16,4 2-1-16,9-4 0 15,0-2-1-15,9-3 0 16,9-7-1-16,7-3 1 15,5-5 0-15,0-2 0 0,0-7 0 16,0-5 0-16,-3-5 0 16,-8-3 0-16,-3-8 0 15,-11 1 0-15,-5 3-3 0,-10-1 0 16,-10 6 0-16,-5 1 0 16,-5 5 0-16,-2 8 0 15,-1 5 0-15,3 0-5 0,8 7-7 16,0 1-10-16,14 2-21 15,10-2-44-15,-2-8-1 16</inkml:trace>
  <inkml:trace contextRef="#ctx0" brushRef="#br1" timeOffset="222553.457">9590 15933 483 0,'0'0'3'0,"0"0"0"16,0 0 1-16,0 0 0 15,0 0 0-15,-7 18 1 16,2 1 0-16,-3 9-5 0,1 9 0 16,0 3 0-16,-1 12 0 15,0-2 0-15,3 1 0 16,3-4 0-16,2-2 0 0,5-6 0 16,8-4 0-16,4-10 0 15,3-3 0-15,5-10 0 16,-1-2 0-16,3-10 0 15,3 0 0-15,-5-7-15 0,0-16-66 16,-7 6-8-16</inkml:trace>
  <inkml:trace contextRef="#ctx0" brushRef="#br1" timeOffset="222710.2612">9471 16241 424 0,'0'0'1'0,"0"0"2"16,0 0 2-16,7 0 1 15,6 0 1-15,4 2 0 16,8 0 0-16,10-2 0 16,8 0-5-16,1-2-19 0,6-4-62 15,7 2-4-15</inkml:trace>
  <inkml:trace contextRef="#ctx0" brushRef="#br1" timeOffset="223326.1388">10045 16166 438 0,'0'0'5'0,"0"0"2"0,-7-9 2 16,7 9 1-16,-8-10 0 16,8 10 1-16,-3-11 0 15,3 11-1-15,3-7-10 16,7 7 0-16,5 0 0 0,5 0 0 15,5 7 0-15,0 4 0 16,2 1 0-16,0 6 0 16,-4 3 0-16,-6 1 0 15,-4 1 0-15,-9 2 0 0,-4-3 0 16,-9 0 0-16,-7-5 0 16,-1 1 0-16,-3-7 0 15,1-4 0-15,1-5 0 16,6-2 0-16,2-8 0 0,7-6 0 15,3-9 0-15,13-1 0 16,4-4 0-16,6-1 0 16,2 1 0-16,-1 1 0 15,1 4 0-15,-5 10 0 0,-2 2 0 16,-6 11 0-16,-3 0 0 16,0 11 0-16,-5 2 0 15,1 8 0-15,5 1 0 0,-3 5 0 16,4-3 0-16,-2 5 0 15,7-7 0-15,1-1 0 16,3-1 0-16,-1-4-8 16,13-6-33-16,-4-3-45 15,2-4-3-15</inkml:trace>
  <inkml:trace contextRef="#ctx0" brushRef="#br1" timeOffset="223597.7734">10967 15725 456 0,'0'0'3'0,"0"0"1"16,0 0 0-16,0 0 1 0,-10 5 0 16,1 13 1-16,-4 9 1 15,-6 13 2-15,-4 11-3 16,-2 14 0-16,0 9-6 15,0 13 0-15,6 0 0 0,3 0 0 16,9-4 0-16,7-3 0 16,10-6 0-16,5-9 0 15,12-9 0-15,6-10-12 16,4-10-75-16,15-9-1 16</inkml:trace>
  <inkml:trace contextRef="#ctx0" brushRef="#br1" timeOffset="225294.4024">11181 15983 373 0,'0'0'7'0,"0"0"5"0,2-10 1 15,-2 10 3-15,6-10 2 16,-6 10 0-16,5-7 1 15,-5 7 0-15,0 0-7 16,-3 10-8-16,-7 12-4 16,-5 2 0-16,2 9 0 0,-3 4 0 15,3 5 0-15,1 0 0 16,2 3 0-16,10-11 0 16,0 2 0-16,7-7 0 15,8-7 0-15,2-5 0 0,6-5 0 16,2-6 0-16,-1-6 0 15,4 0 0-15,-6-8 0 16,-2-4 0-16,-5-3 0 16,-8-5 0-16,-5-2 0 0,-6 0 0 15,-11 2 0-15,-5 5 0 16,-7 0 0-16,-1 5 0 16,-4 6 0-16,2 4 0 15,0 4 0-15,9 8 0 0,3 4 0 16,3-1 0-16,12 2-22 15,3-2-31-15,8-3-36 16,14-2-3-16</inkml:trace>
  <inkml:trace contextRef="#ctx0" brushRef="#br1" timeOffset="225630.3111">11541 16129 462 0,'0'0'4'16,"0"0"0"-16,0 0 2 15,-4 4 1-15,-4 4 0 0,-5 4 1 16,-1 1 0-16,-4 7-3 16,4 0-5-16,-4 4 0 15,8 0 0-15,8-3 0 0,2-1 0 16,7-3 0-16,11-2 0 16,4-8 0-16,3-1 0 15,2-6 0-15,3-3 0 0,-5-9 0 16,0-3 0-16,-6-2 0 15,-3-6 0-15,-9 1 0 16,-7-3 0-16,-5 0 0 16,-9 1 0-16,-4 7 0 15,-5-1 0-15,-4 8 0 16,-1 5 0-16,7 5 0 16,-2 3 0-16,5 3-4 0,1 5-32 15,-8-2-52-15,23 1-3 16</inkml:trace>
  <inkml:trace contextRef="#ctx0" brushRef="#br1" timeOffset="225942.5329">11734 15945 452 0,'0'0'4'0,"0"0"0"15,-11 0 1-15,11 0 1 16,-17 4-1-16,9 1 1 15,8-5-1-15,-15 9 1 0,15-9-3 16,-2 18-2-16,2-18 0 16,12 12-1-16,4-7 1 15,0-5 1-15,5 0 0 16,-1 0 0-16,-3-8 1 16,0-1 0-16,-2-2-3 0,-8-1 0 15,-1-1 0-15,-6 1 0 16,-11 4 0-16,-3 2 0 15,-2 6 0-15,-5 0 0 16,3 0-10-16,-5 4-16 0,9 6-59 16,1 0-4-16</inkml:trace>
  <inkml:trace contextRef="#ctx0" brushRef="#br1" timeOffset="226210.8776">12014 15651 447 0,'0'0'6'0,"0"0"0"0,0 0 1 16,-5-7 0-16,5 7 1 15,0 0 0-15,3 10 0 16,6 2 1-16,7 5-4 16,5 8-5-16,2 8 0 15,7 3 0-15,-5 8 0 0,2 9 0 16,-5 1 0-16,-9 8 0 15,-10 3 0-15,-6 7 0 16,-20 2 0-16,-11 0 0 16,-6 0 0-16,-15-4 0 0,-2 2-40 15,-5-6-47-15,0-6-5 16</inkml:trace>
  <inkml:trace contextRef="#ctx0" brushRef="#br1" timeOffset="230712.6377">12521 16147 436 0,'0'0'5'0,"0"0"2"0,0 0 2 16,0 0 1-16,0 0 1 16,0 0 0-16,0 0 1 15,3 6-2-15,-3-6-10 16,0 0 0-16,0 0 0 0,-8 4 0 15,8-4 0-15,0 0 0 16,0 0 0-16,0 0 0 16,0 0 0-16,0 0 0 15,8 0 0-15,-8 0 0 0,10 0 0 16,-10 0 0-16,12-4 0 16,-12 4 0-16,10-2 0 15,-10 2 0-15,0 0 0 0,0 0 0 16,0 0 0-16,-6 0 0 15,-3 2 0-15,-3 4 0 16,1-3 0-16,-1-2 0 16,12-1 0-16,-12 8 0 0,12-8 0 15,0 0 0-15,0 0 0 16,7-2 0-16,3-4 0 16,3 2 0-16,-13 4 0 15,17-9 0-15,-10 3 0 16,-7 6 0-16,0 0 0 0,0 0 0 15,0 0 0-15,0 0 0 16,-7 0 0-16,7 0 0 16,-20 0 0-16,15 9 0 15,-5-3-23-15,10-6-67 0,7 12-2 16</inkml:trace>
  <inkml:trace contextRef="#ctx0" brushRef="#br1" timeOffset="233142.0144">15867 11786 285 0,'0'0'7'0,"0"0"3"0,0 0 3 16,0 0 3-16,0-10 2 16,0 10 2-16,0 0 3 15,-2-9 0-15,2 9-4 16,0 0-3-16,-2-11-2 0,2 11-2 15,0 0-3-15,0 0-1 16,0 0-2-16,0 0-1 16,0 0-1-16,7 12-1 0,5-1-3 15,3 4 0-15,2 3 0 16,6 6 0-16,7-2 0 16,-1 3 0-16,4 0 0 0,-1 2 0 15,5-2 0-15,-5-1 0 16,-2 0 0-16,0-3 0 15,-7-3 0 1,-1-1 0-16,-5-5 0 0,-1 0 0 16,-4-2 0-16,-4 1 0 15,-8-11 0-15,12 14 0 0,-12-14 0 16,2 8 0-16,-2-8 0 16,0 0 0-16,0 10 0 15,0-10 0-15,0 0 0 16,0 0 0-16,0 0 0 15,-7 7 0-15,7-7 0 0,-13 0 0 16,13 0 0-16,-17 0 0 16,4 0 0-16,-4-5 0 15,-1 0 0-15,-3 0 0 0,-4 1 0 16,-8-4 0-16,-2 3 0 16,0 0 0-16,-4-2 0 0,2 4 0 15,-4 0 0-15,7 2 0 16,1-2 0-16,8 0 0 15,6 3 0-15,-1 0 0 16,5-3 0-16,15 3 0 0,-13 0 0 16,13 0 0-16,0 0 0 15,0 0 0-15,0 0 0 16,0 0 0-16,0 0 0 16,0 0 0-16,0 0 0 15,0 0 0-15,11 3-2 16,-11-3-86-16,14 10-3 0</inkml:trace>
  <inkml:trace contextRef="#ctx0" brushRef="#br1" timeOffset="234807.1448">12012 9644 277 0,'0'0'3'0,"0"0"0"15,0 0 1-15,0 0-1 16,0-10 0-16,0 10 2 0,12-3 0 16,-5 3 0-16,6 0-2 15,1 0-1-15,7 5 1 16,1 3 0-16,6-1 0 16,2 3-1-16,4-1-2 0,6 9 1 15,-1 2-2-15,14 0 0 16,-1 2 0-16,8 2-3 15,2 6 1-15,2 1 0 16,8 3-1-16,1-1-1 0,1 1-1 16,8 5-2-16,3 1 0 15,1 2-3-15,4 1 0 16,4 4 2-16,-1-4 0 16,11 13 2-16,2-5 1 15,-3 4 2-15,1 4 2 16,3 1 1-16,-5 4 2 15,13-2 0-15,-1 5-1 0,-3-4 0 16,4-2 0-16,-1 2 2 16,1 0 0-16,2 2 0 15,7-1-1-15,-8 0 1 0,1 1 0 16,3-1 2-16,-1 4-2 16,-2-4 0-16,7-5-1 15,-9 8 0-15,-5-6 0 0,3 5 0 16,4 1 0-16,-7-7 1 15,-1 6-1-15,-2-2 0 16,-5 2 0-16,3-2 0 0,-1-8 0 16,-5 9 0-1,-5-4 0-15,-2 1-1 0,-2 0 0 16,-1-3 0-16,-2 4 0 16,0-7-1-16,1 4 1 15,-1-5-1-15,-3-4 1 16,-2 5 0-16,0-2 0 15,0-1 0-15,-3 2 0 0,1-2 0 16,0 3-1-16,-6-3 1 16,1 1-1-16,-3-4 0 15,0-3 0-15,-2 0 0 0,-5-5-1 16,-3 5 0-16,-7-7 1 16,3 6 0-16,0-1 0 15,-6-3 1-15,3 2-1 0,-5-3 2 16,2 2-1-16,-5-10 1 15,6 9-1-15,-11-13 0 16,-3 2 1-16,2-1-1 0,-7-3 1 16,1 0-1-16,-8-1 1 15,3-5 0-15,0 1 1 16,-5 1-1-16,2-5 0 16,-5 2 0-16,3-6 0 15,-7 1 0-15,1-5 0 16,-3 2 0-16,-4-5 1 15,-3-2 2-15,-9-5 1 0,13 10 2 16,-13-10 4-16,0 0 3 16,0 0 0-16,10 7 2 0,-10-7 0 15,0 0 0-15,0 0-2 16,0 0-1-16,0 0-3 16,0 0-2-16,0 0-2 15,0 0-1-15,0 0-2 0,0 0-1 16,0 0-2-16,0 0-6 15,0 0-5-15,0 0-15 16,13 6-46-16,-13-6-4 0</inkml:trace>
  <inkml:trace contextRef="#ctx0" brushRef="#br1" timeOffset="235830.1342">13374 15933 395 0,'0'0'7'0,"0"0"2"16,-3-13 4-16,3 13 2 0,0 0 0 15,-5-12 0-15,5 12 0 16,0 0 0-16,-7 15-5 16,2 7-8-16,5 6-2 15,-2 9 0-15,2 8 0 16,0 2 0-16,0 8 0 0,0-4 0 15,0-2 0-15,2-4 0 16,-2 0-7-16,0-10-6 16,0-1-8-16,0-6-22 15,-10-9-44-15,2-1-2 16</inkml:trace>
  <inkml:trace contextRef="#ctx0" brushRef="#br1" timeOffset="236075.6122">12924 15834 448 0,'0'0'3'0,"0"0"0"15,0-15 1-15,0 3 0 16,12 2 2-16,8-10 1 0,13 4 1 16,11-10 0-16,13 6-2 15,10-2 0-15,6 5-1 16,3-1-2-16,-1 9-3 15,-5 4 0-15,-11 5 0 0,-8 5-7 16,-12 9-6-16,-14 3-11 16,-11 8-60-16,-1 8-3 15</inkml:trace>
  <inkml:trace contextRef="#ctx0" brushRef="#br1" timeOffset="236425.6866">13513 16144 450 0,'0'0'4'16,"0"0"2"-16,0 0 2 15,0 0 0-15,0 0-1 16,0 0 2-16,7 0-1 0,4 0 0 16,3 3-5-16,2 3-3 15,0 4 0-15,7 4 0 16,0 3 0-16,-2 0 0 15,-3 2 0-15,-6 2 0 0,1-2 0 16,-10-2 0-16,-3 1 0 16,-3-3 0-16,-4-3-2 15,-6-3 2-15,1-3 2 16,1-4-2-16,2-2 0 16,-1-9 0-16,5-6 0 15,5-2 0-15,3-5 0 0,6 2-2 16,11-5-4-16,10 7-8 15,3-4-17-15,-1 7-53 16,10 6-3-16</inkml:trace>
  <inkml:trace contextRef="#ctx0" brushRef="#br1" timeOffset="237206.3839">14053 16174 401 0,'0'0'4'0,"0"0"2"15,-10-8 2-15,-1 5 1 16,-3 3 1-16,-4-1 0 15,-1 1 0-15,-6 0 1 16,0 4-5-16,4 7-3 0,5 3-1 16,3 3-2-16,5 3-1 15,8 0 0 1,5 0 0-16,8-2 0 0,2-4 0 16,5-2 1-16,5-7 0 15,-3-5 1-15,0 0 1 0,-2-12 0 16,0-3 0-16,-2-5 0 15,-6-2 0-15,-2-3 0 16,-5-2 1-16,2 5-2 16,-2 1 1-16,-5 4-2 0,0 8-1 15,0 9 0-15,0 0 0 16,0 0 0-16,0 6-1 16,0 8-1-16,2 1 2 0,9 0 0 15,-4 2 0-15,5-5 1 16,4-2 0-16,0-3 0 15,7-7 1-15,-5 0 0 16,6-7 0-16,-4-3 0 0,3-2 0 16,-6-1 0-16,-2 1 0 15,0 2-1-15,-15 10-2 16,13-12 1-16,-13 12-1 16,0 0 0-16,2 12 0 15,-2 3 0-15,0-1-1 16,2 4 1-16,1 1 1 0,6-1 0 15,4-4 0-15,8-3 0 16,0-6 1-16,7-5 1 16,6-3 0-16,3-6 1 15,4-9 0-15,-4 0 1 0,-5-3 1 16,-4 1 0-16,-6-1 1 16,-7 5-2-16,-10 2 1 0,-5 8-2 15,-15 0 0-15,-3 6 0 16,-3 0-2-16,-4 10-1 15,-3 3 0-15,3 5-1 16,7 1 1-16,4 4-1 0,7-2 1 16,7 5-1-16,9-7 1 15,9 6 0-15,1-8 0 16,4 0 0-16,2-1 0 16,-2-6 1-16,-4 0-1 15,-6-5 1-15,-13-5 0 16,5 12 0-16,-16-7 0 0,-11-1 0 15,-7 4 1-15,-12-3-1 16,-1 0 0-16,-2 2-3 16,-4-2-5-16,9 3-15 15,4-1-59-15,10-5-3 0</inkml:trace>
  <inkml:trace contextRef="#ctx0" brushRef="#br1" timeOffset="237727.6583">15188 15649 439 0,'0'0'4'0,"0"0"0"16,0 0 0-1,-9 0 1-15,-3 9 0 0,-9 19 2 16,-11 15 0-16,-3 12 2 15,3 15-4-15,0 9-1 16,2 13 1-16,12 4 0 0,11-4-1 16,19-5-2-16,23-10-3 15,15-16-10-15,21-5-41 16,7-5-35-16,16-9 0 16</inkml:trace>
  <inkml:trace contextRef="#ctx0" brushRef="#br1" timeOffset="238751.1148">15482 16085 300 0,'0'0'9'16,"7"-10"6"-16,-2-3 2 0,1 0 4 15,-2-1 3-15,1-1 0 16,-2-3 0-16,-3 2 1 16,-8 3-10-16,-9 6-4 15,-8 7-5-15,-5 4-1 16,0 9-4-16,-5 2 0 0,5 7-2 15,3-2 1-15,8 2-1 16,6 1 1-16,8-4-1 16,5-2 1-16,10-5-1 0,7-1 1 15,11-5 1-15,2-5 0 16,4-1 1-16,1-4 0 16,-3-7 1-16,0-1 0 15,-7 0 2-15,-2-3-5 0,-8 3 0 16,-5 2 0-16,-10 10 0 15,5-16 0-15,-5 16 0 16,0 0 0-16,0 0 0 16,0 8 0-16,0 2 0 15,0 5 0-15,0-1 0 0,0 7 0 16,5-4 0-16,2 2-2 16,6 2-19-16,-1 11-58 15,6-18-8-15</inkml:trace>
  <inkml:trace contextRef="#ctx0" brushRef="#br1" timeOffset="239112.2916">15813 16181 363 0,'0'0'9'0,"0"0"3"16,0 0 2-16,0 0 1 16,0 0 0-16,0 0 2 0,2 7 0 15,-2 3 1-15,-5 5-7 16,0 2-5-16,-5 4-1 15,0 3-2-15,-2 6 0 0,-1-1-2 16,1-2-1-16,-3 2-1 16,3-10-1-16,2 1-3 15,4-4-3-15,-1-2-6 16,7-14-6-16,-2 10-29 0,2-10-36 16,7 0-4-16</inkml:trace>
  <inkml:trace contextRef="#ctx0" brushRef="#br1" timeOffset="239891.433">16123 15891 365 0,'0'0'8'16,"0"0"4"-16,0-10 3 15,0 10 1-15,0 0 2 0,-2-12 0 16,2 12 0-16,0 0 0 15,0 0-7-15,-8 15-5 16,6 5-3-16,-3 7 0 0,5 3-3 16,-3 4 0-16,3 6 0 15,0-5 0-15,0-1 0 16,6-5 0-16,1-3 0 16,-2-6 0-16,-3-5 0 15,5-5 0-15,-7-10 0 0,3 12 0 16,-3-12 0-16,0 0 0 15,0-12 0-15,0 2 0 16,-3-5 0-16,3-2 0 16,0-1 0-16,0 1 0 15,0-1 0-15,6 3 0 0,1 3 0 16,5 3 0-16,6 3 0 16,-1 6 0-16,3 0 0 15,-2 3 0-15,4 4 0 0,-4 3 0 16,-2 3 0-16,-5 0 0 15,-4 3 0-15,-7-4 0 16,-5 0 0-16,-10 1 0 0,-4 0 0 16,-9-6 0-16,-6 1 0 15,-4-4 0-15,-2-1 0 16,3-3 0-16,7 0 0 16,3 0 0-16,6 0-4 15,7-3-18-15,12-11-53 16,2 14-12-16</inkml:trace>
  <inkml:trace contextRef="#ctx0" brushRef="#br1" timeOffset="240160.6892">16521 16144 460 0,'0'0'5'0,"0"0"1"15,0 0 1-15,0 0 0 16,0 0 0-16,-5 0 1 16,5 0 0-16,-12 19-5 0,7-3-3 15,-6 3 0-15,4 3 0 16,0 1 0-16,-1 2 0 16,3-3 0-16,3 0 0 15,-1-5 0-15,3 1-10 16,0-6-6-16,0 1-17 15,13-8-53-15,-13-5-1 0</inkml:trace>
  <inkml:trace contextRef="#ctx0" brushRef="#br1" timeOffset="240605.2665">16810 15986 346 0,'0'0'9'0,"0"0"6"15,12-3 3-15,-12 3 1 16,9-2 0-16,-9 2 1 0,0 0 0 16,-2 9 1-16,-13 1-8 15,-5 2-5-15,3 5-5 16,-3 3-3-16,0 1 0 15,3 1 0-15,4-1 0 16,11-3 0-16,2-2 0 0,13 0 0 16,3-5 0-16,7-4 0 15,5 0 0-15,1-4 0 16,1 0 0-16,0-3 0 0,0 0 0 16,-7 0 0-16,-4-3 0 15,-6 3 0-15,-4-3 0 16,-9 3 0-16,0 0 0 15,0 0 0-15,0 0 0 0,0 0 0 16,0 0 0-16,0 0 0 16,-7-4 0-16,7 4 0 15,-13 0 0-15,13 0-12 0,-12 2-24 16,12-2-51 0,0 0-2-16</inkml:trace>
  <inkml:trace contextRef="#ctx0" brushRef="#br1" timeOffset="241155.3052">17182 15574 317 0,'0'0'12'0,"0"0"3"15,-5-12 6-15,5 12 0 16,-2-10 0-16,2 10 1 16,0 0 0-16,0 0 2 0,5 0-10 15,9 15-4-15,9 9-3 16,4 10-2-16,3 4-5 15,7 11 0-15,1 9 0 16,-1 9 0-16,-7 0 0 0,-11-1 0 16,-13 4 0-16,-6-1 0 15,-18-4 0-15,-11-3 0 16,-11-8 0-16,-5-4 0 16,-2-5 0-16,2-9 0 15,5-4 0-15,3-9 0 0,10-4 0 16,4-8 0-16,11-4-88 15,12-7-4-15</inkml:trace>
  <inkml:trace contextRef="#ctx0" brushRef="#br1" timeOffset="256643.1492">21748 3522 271 0,'0'0'9'0,"0"0"4"16,6-9 4-16,-6 9 2 16,0 0 1-16,7-13 0 0,-7 13 1 15,0 0-2-15,0 0-8 16,0 0-5-16,10 14-3 16,-8 4-1-16,3 13 1 15,1 2 1-15,-1 17 1 16,2 12 2-16,-2 10-1 0,6 5 2 15,-7 9-1-15,4 1-1 16,-1 7-1-16,0-2-1 16,1 3-1-16,-1-4-1 15,1-1 1-15,-4-7 0 0,1-6-1 16,1 0 0-16,-4-10 0 16,3-8 0-16,-2-10-1 15,-1-4 1-15,-2-8-2 0,0-9 0 16,0-6 1-16,0-7-1 15,0-3 2-15,0-12-2 16,-2 12 0-16,2-12 0 16,0 0 0-16,0 0 0 0,0 0 0 15,0 0 0-15,0 0 0 16,0 0 0-16,0 0 0 16,0 0 0-16,0 0 0 15,-10 0-14-15,10 0-19 0,0 0-53 16,0 0-2-16</inkml:trace>
  <inkml:trace contextRef="#ctx0" brushRef="#br1" timeOffset="257394.7347">21766 5112 334 0,'0'0'5'0,"0"0"2"15,0 0 1-15,0 0 0 0,0 0 1 16,0 0 0-16,0 0 3 16,0 0 1-16,12 3-4 15,1 5-1-15,8-6 0 0,5 6 0 16,10 0 2-16,5-4-1 16,12 4-2-16,4 1 0 15,8 1-1-15,6-3 0 16,9 6-1-16,4-3-1 15,6 1 0-15,7 3-1 0,3-2 0 16,4 3-1-16,1 0 0 16,1 4 0-16,1 1-1 15,-8 3 1-15,1-4-2 16,-6 1 0-16,-4 0 0 0,-11-1 0 16,-1-1 0-16,-9-3 0 15,-9-3 0-15,-5-1 0 16,-8-2 0-16,-10 1 0 15,-5-2 0-15,-10-6 0 0,-4 3 0 16,-6-3 0-16,-4-2 0 16,-8 0 0-16,0 0 0 15,0 0 0-15,0 0 0 16,0 0 0-16,0 0 0 0,0 0 0 16,0 0 0-16,0 0 0 15,0 0 0-15,-5 0-55 16,-5 0-32-16,-5 0-2 0</inkml:trace>
  <inkml:trace contextRef="#ctx0" brushRef="#br1" timeOffset="258270.8436">21686 5165 297 0,'0'0'6'16,"0"0"3"-16,0 0 2 0,0 0 0 16,0 0 1-16,0 0-1 15,0 0 3-15,0 0 0 16,-5 7-6-16,-2 0-2 15,0 6-1-15,-6-1 0 16,-1 6 0-16,-4-1 0 16,-7 8 0-16,1-3 0 0,-9 5-1 15,-5 3 1-15,-1 2 0 16,-9 2 0-16,-1 2 0 16,-8 3-1-16,-3-2 1 0,-4 6 0 15,2-2 1-15,-1 3-3 16,1-1 1-16,0 0 0 15,5 1 0-15,0-4-1 0,2 0 0 16,8-1 0-16,-3-2-2 16,5-5 0-16,3 1 0 15,0-7 0-15,4 0-1 16,3-1 0-16,5-6 0 0,3-2 0 16,5-5 1-16,2 1-1 15,6-6 1-15,3-1 0 16,11-6-1-16,-12 6 1 15,12-6-1-15,0 0 1 16,0 0-1-16,0 0 1 16,0 0-1-16,0 0 1 0,0 0-1 15,0 0 1-15,0 0-1 16,0 0 0-16,0 0 0 16,0 0-3-16,0 0-2 15,0 0-9-15,0 0-22 0,-11 0-46 16,11 0-2-16</inkml:trace>
  <inkml:trace contextRef="#ctx0" brushRef="#br1" timeOffset="259237.3876">23692 5368 325 0,'0'0'9'0,"0"0"2"16,0 0 4-16,0 0 2 15,0 0 0-15,6 2 0 16,-6-2 0-16,0 0 0 0,0 0-7 16,10 8-2-16,-10-8-2 15,22 10 0-15,-5-6 0 16,6 1 1-16,0 2-1 15,6 1 0-15,4 3-1 16,-4-4 1-16,4 1-6 0,-6-1 0 16,1 1 0-16,-7-1 0 15,-1 0 0-15,-2 0 0 16,-6 1 0-16,-2-1 0 0,-2 3 0 16,-5 0 0-16,-3 2 0 15,-9 6 0-15,-3-3 0 16,-5 5 0-16,-3-1 0 15,-2 1 0-15,-8-1 0 0,-2 2 0 16,-1-1 0 0,3-5 0-16,3-1 0 0,0-1 0 15,4 1 0-15,6-5 0 16,2-2 0-16,3-5-6 16,12-2-72-16,0 0-8 15</inkml:trace>
  <inkml:trace contextRef="#ctx0" brushRef="#br1" timeOffset="260018.6095">21786 3442 298 0,'0'0'8'16,"0"0"4"-16,0 0 4 0,8-9 1 16,-8 9 2-16,0 0 1 15,2-10 0-15,-2 10 0 16,-5-2-8-16,-8 6-3 0,1 6-3 15,0 11-3-15,-6 3-1 16,-2 3-1-16,-4 8 0 0,1 3 1 16,-2 0-1-16,-2 0 0 15,4-3-1-15,-1-3 1 16,2-5 1-16,1-6-1 16,7-4 1-16,3-7 1 15,11-10 1-15,-12 7-1 0,12-7 0 16,0-7 0-16,0-3 0 15,10-5-1-15,-2 2 0 16,2 0-2-16,-1 1 0 16,4 2-1-16,-1 3 0 0,3 5 0 15,0-1 0-15,0 3 0 16,3 5 0-16,4 2 0 16,3 3 0-16,-1 5-1 15,9 0-4-15,-4 3-8 16,7-9-63-16,1 16-5 0</inkml:trace>
  <inkml:trace contextRef="#ctx0" brushRef="#br1" timeOffset="261379.4367">22455 4382 347 0,'0'0'4'15,"0"0"2"-15,0 0 0 0,0 0 2 16,-10-3-1-16,10 3 1 16,-17 3-1-16,9 3 1 15,-2-2-5-15,10-4-1 16,-12 15-1-16,12-15 0 0,-3 13 1 15,3-13 1-15,5 7 2 16,7-7 0-16,-1 0 2 16,3-7 1-16,-1-1 1 15,2-2 0-15,-6 0 0 0,4-3-1 16,-8 1-1-16,-2 2-1 16,-3 0-1-16,0 10-2 15,-10-12-1-15,-3 9-1 16,-4 3-2-16,-1 3 0 0,1 4-1 15,0 3 0-15,2 0 0 16,5-1 0-16,2 4 0 16,6 0 2-16,2-5-1 15,7-1 1-15,6-5 1 0,4 1 0 16,3-3 1-16,0-5 0 16,2-5 1-16,-2 0-1 15,-3-3 1-15,-4 4-1 16,-6-4 0-16,-4 3 0 0,-3 0-1 15,-10 5-1-15,-3 3-1 16,-4 2 1-16,-3 2-2 16,3 3 0-16,0 3 0 15,-1-1-2-15,6 3-1 0,2-2-3 16,8 1-6-16,2-9-10 16,0 0-34-16,4 13-25 15,-4-13-4-15</inkml:trace>
  <inkml:trace contextRef="#ctx0" brushRef="#br1" timeOffset="261853.7319">22495 4083 353 0,'0'0'4'0,"0"0"1"16,-8-4 3-16,-5 2-1 15,-1 2 2-15,-6 6 0 0,-8 6 1 16,-2 7 1-16,-7 6-4 16,3 10-1-16,1 4-1 15,6 8-1-15,4 4-1 16,7 0 0-16,7-4-2 0,9 0 1 16,11-5 0-16,8-2-1 15,6-12 2-15,7-4-1 16,11-12 2-16,6-4-1 15,-1-8 2-15,7-8 0 16,-4-9 0-16,2-8 1 0,-3-4 0 16,-6-10 0-16,-3-7-1 15,-11-3 1-15,-6-6-1 16,-9-2-5-16,-10 3 0 0,-7 4 0 16,-14 6 0-16,-8 4 0 15,-12 13 0-15,-8 9 0 16,-8 11 0-16,-3 7 0 15,-2 10 0-15,-2 8 0 16,6 4 0-16,8 5 0 0,8 5 0 16,9-5 0-16,16 5-7 15,5-4-1-15,12-2-8 16,9-5-14-16,7-9-49 16,9 1-6-16</inkml:trace>
  <inkml:trace contextRef="#ctx0" brushRef="#br1" timeOffset="262976.0481">21895 3332 30 0,'20'2'2'0,"13"1"-1"0,19 2 2 16,10 0-1-16,20 0 1 16,15-1-1-16,15 4 0 15,9-1 2-15,4 1-2 0,-13-3 1 16,5 0-2-16,2 0 0 15,-9-3 0-15,-9-2 0 16,1 2 2-16,-8-2-2 16,-6 3 0-16,-13 2-1 15,-11-1 1-15,-15 2-1 0,-6 3 0 16,-15 1 1-16,-3 1-1 16,-16 3 0-16,1 1 3 15,3 2 0-15,-6 5 3 16,3 1 4-16,-3 3 1 0,6 6 5 15,-3 4 0-15,10 9 3 16,-6 4 1-16,2 6 0 16,0 10 2-16,0 2-3 0,4 17-3 15,-5 3-2-15,0 7-3 16,-1 4-2-16,-6 9-3 16,0 3-2-16,-1-2-2 15,-2 9-2-15,0-9 0 0,-1-3 1 16,-1-1-1-16,-1-8 2 15,2-4 1-15,-4-6-1 16,0-6 1-16,-4-6 0 16,-1-8-2-16,-2 2-2 15,-2-11-4-15,0-1-8 0,0-8-22 16,6-1-28-16,-4-6-3 16</inkml:trace>
  <inkml:trace contextRef="#ctx0" brushRef="#br1" timeOffset="264168.5081">21724 3367 130 0,'0'0'3'0,"0"0"0"16,-5-8 1-16,5 8-1 0,-12 0 2 16,4 0 1-16,-7 5-1 15,-2 5 1-15,-6 3-2 0,-6 1 0 16,-4 6 0-16,-9 1-3 16,-3 10 0-16,-7-4 0 15,-8 5-2-15,0 0 0 16,-7 3-1-16,3-5-1 15,-3 8 1-15,0-9 0 0,-3 0 0 16,3-1 0-16,7-6-2 16,-4 5-3-16,-3-5-1 15,2 3-1-15,1-5 1 16,2 3 0-16,2-6 0 16,0 2 1-16,5-4 1 15,0 1 4-15,8-4 1 0,3 2 1 16,6-3 0-16,1-4 1 15,8 3-1-15,-1-5 2 16,2 0-2-16,8-3 1 0,-3-2 2 16,9 0-1-16,-4 0-1 15,9 0 0-15,-5-2 1 16,5-1-1-16,9 3 2 16,-15-4-1-16,15 4-1 0,-10-3 2 15,10 3-1-15,0 0 0 16,-10-3 1-16,10 3-1 15,0 0-1-15,0 0 0 16,-9-2 1-16,9 2-4 0,0 0-1 16,0 0-2-1,0 0-1-15,0 0 2 0,-3 8 1 16,3 1 3-16,3 5 3 16,1 14 1-16,4 12 6 0,1 7 0 15,-1 15 3-15,12 7-1 16,2 13-2-16,1 7-1 15,4 10-1-15,-2-2-2 16,5 0 0-16,-6 2-1 0,6-5 3 16,-10 0-1-16,3-2-1 15,-4-1 1-15,2-2 2 16,-1-5 0-16,-1 1-2 16,-1-8-1-16,-1 0-1 0,0-11-2 15,1-1-2-15,-3-6-5 16,-2-9-9-16,-4-4-13 15,1 3-21-15,-10-13-15 16</inkml:trace>
  <inkml:trace contextRef="#ctx0" brushRef="#br1" timeOffset="264521.7428">20250 6178 141 0,'0'0'3'0,"0"0"0"16,0 0-1-16,0 0-1 0,0 0 0 16,0 0 0-16,12 0 2 15,-4 0-2-15,4 0-2 16,6 3 0-16,3 2 2 15,5 0-1-15,8 4 2 16,4-1 0-16,11 1 2 16,11 2-1-16,7-2 2 0,8 1-2 15,5 3 2 1,4-1-2-16,8 1 0 0,5 1-4 16,-5 6-5-16,-5-3-2 15,-3 0-6-15,-1 4-6 16,-7 1-6-16,-1-2-7 0,-10 0-2 15</inkml:trace>
  <inkml:trace contextRef="#ctx0" brushRef="#br1" timeOffset="264931.3878">22403 6370 179 0,'22'-8'11'0,"18"-8"4"16,19-11 3-16,16-5 1 15,20-8 1-15,19-7 0 16,16-5 0-16,11-10-1 0,-2 10-13 15,-12 0-16 1,-1 5-38-16,-1 10-16 0</inkml:trace>
  <inkml:trace contextRef="#ctx0" brushRef="#br1" timeOffset="266916.7868">23292 5098 326 0,'0'0'7'16,"0"0"5"-16,0 0 1 15,0 0 5-15,0 0 1 0,0 0 1 16,11-7 3-16,-11 7-1 16,0 0-6-16,7-11-2 15,-7 11-3-15,3-12-1 16,-3 12-10-16,0-10 0 0,0 10 0 16,0-14 0-16,-5 6 0 15,-2-4 0-15,-4-1 0 16,-4 2 0-16,-2 2 0 15,-6-3 0-15,-1 0 0 0,-6 2 0 16,-2 2 0-16,-9 4 0 16,4 1 0-16,-5 3 0 15,0 0 0-15,2 5 0 16,-2 0 0-16,4 7 0 16,1 3 0-16,0 5 0 0,0 2 0 15,5 3 0-15,0 7 0 16,-2 0 0-16,0 8 0 15,6-1 0-15,4 4 0 0,2-1 0 16,1 2 0-16,7 1 0 16,1-1 0-16,6 2 0 15,4-5 0-15,1 4 0 16,4-3 0-16,8 0 0 16,0-7 0-16,7-1 0 0,4-2 0 15,4-3 0-15,2-8 0 16,-1-1 0-16,2-5 0 15,-3 0 0-15,0-6 0 16,-2 0 0-16,-4-2 0 0,-1-5 0 16,-4 3 0-16,-3-2 0 15,-2-3 0-15,-9 0 0 16,8 2 0-16,-8-2 0 16,0 0 0-16,0 0 0 0,0 0 0 15,0 0 0-15,0 0 0 16,0 0 0-16,-5 5 0 15,-5-2-86-15,10-3-4 16</inkml:trace>
  <inkml:trace contextRef="#ctx0" brushRef="#br1" timeOffset="267403.9311">22417 5935 368 0,'0'0'7'15,"0"0"5"-15,0 0 2 16,0 0 3-16,3-12 1 15,-3 12 3-15,0 0 0 0,8-10 0 16,-8 10-9-16,0 0-12 16,14-5 0-16,-1 5 0 15,2 0 0-15,7 0 0 16,1 0 0-16,9 5 0 16,0-1 0-16,5 2 0 0,-2 0 0 15,0 2 0-15,-5 1 0 16,-3-2 0-16,-4-5 0 15,-3 3 0-15,-6 1 0 16,-4-6 0-16,-10 0 0 0,11 1 0 16,-11-1 0-16,4-4 0 15,-4-4 0-15,-2-4 0 16,0-8 0-16,-6 2 0 0,5-6 0 16,-2 2 0-16,0-4 0 15,3 6 0-15,-3-4 0 16,5-3-24-16,0 12-66 15,0 0-3-15</inkml:trace>
  <inkml:trace contextRef="#ctx0" brushRef="#br1" timeOffset="274351.4802">12317 3214 282 0,'0'0'2'0,"0"0"-2"16,0 0 1-16,5 0 1 16,7 0 3-16,4 0 2 15,16 0 1-15,10 0 2 0,18 3 0 16,12 2 1-16,18 1 0 15,9-2-1-15,18 4-3 16,14-3 0-16,7 0-2 16,5-3 0-16,11-2-2 0,11 0 0 15,3 0 0-15,9 0-1 16,2-4 1-16,-2-2-1 16,2 4 1-16,0-4-1 15,-15 4-1-15,-8 2 1 16,-14-2-1-16,-18 0 1 15,-9-1-1-15,-16 3 0 0,-14-3-1 16,-18 3 1-16,-15 0 0 16,-10 0-1-16,-15 0 0 15,-6 0-5-15,-21 0-6 0,0 0-11 16,-16 0-33-16,-3 3-19 16</inkml:trace>
  <inkml:trace contextRef="#ctx0" brushRef="#br1" timeOffset="275347.6855">12566 3260 146 0,'0'0'4'0,"0"0"2"0,-12-10 1 16,-1 5 2-16,-4 2 0 15,-3 3 4-15,-8 0 2 16,1 0 0-16,-8 0 0 0,3 10-2 16,-7 1-1-16,3 6 1 15,1 2-2-15,-2 3 0 16,3 1-3-16,1 7-1 0,1-3 0 16,2 10-3-16,5 3 0 15,2-4-1-15,4 10-1 16,4-7 0-16,3 8-1 15,1-5 0-15,6 5 0 0,3-2 0 16,2-3 0-16,5 0 0 16,3-2 1-16,6-1-1 15,4-3 1-15,4 1 1 16,5-8 0-16,6 1 1 16,5-5 0-16,6-3 1 15,6-2 1-15,12-6-1 0,3 1 1 16,4-6-1-16,11-2-1 15,7-5 0-15,3-2 0 16,4 0-1-16,7 0-1 0,1 0 0 16,5 0-1-16,6-2 0 15,0 2 0-15,4 0 0 16,5 0-1-16,-5 2 1 0,0 1 0 16,2 1-1-16,-4-1 1 15,-2-1 0-15,2 1 0 16,-3 0 0-16,-5-1-1 15,5 2 1-15,-5-1 0 0,0 2-1 16,0 0 1-16,-1 0-1 16,-7-1 1-16,-1 2-1 15,-12-1 0-15,1-1 1 16,-7 4-1-16,-8-6 1 16,-12 4-1-16,-8-5 1 15,-4 2-1-15,-4-3 1 0,-7 0-1 16,-9 0 1-16,-1 0 1 15,-9-3-1-15,1 3 0 16,-3-1 0-16,-7-2 0 0,1 0-1 16,-10 3-2-16,13-2-9 15,-13 2-18-15,0 0-46 16,0-10-2-16</inkml:trace>
  <inkml:trace contextRef="#ctx0" brushRef="#br1" timeOffset="276002.3562">15589 3148 267 0,'0'0'1'0,"0"0"2"16,0 0 3-16,0-7 1 16,7 2 2-16,10 5 4 0,6 0 2 15,4-2 0-15,15 2-1 16,3 7-1-16,10-2-1 15,-1 8-2-15,8-4-3 16,1 6-3-16,0 2-1 16,1 0-1-16,1 6-1 0,-6 0-1 15,-6 1 1 1,-4 3-1-16,-4 3 0 0,-8 2 1 16,0 2-1-16,-9 2 0 15,-6 3 0-15,-5 3 0 16,1 1 0-16,-8-4 1 0,-3 1 1 15,-4-2 0-15,-3 0 1 16,0-3 1-16,-6-3 0 16,-3-2-1-16,-1-1 1 0,-5 4-2 15,0-8 1-15,0 4-2 16,-2-1 1-16,-1 2-1 16,1-3 1-16,-3-5-1 15,-5 0 1-15,0-1-1 0,-7-2 1 16,-8-2 0-16,-5 1-1 15,-6-4 0-15,-9 1 0 16,-2-3-1-16,-6 1 0 16,-4 0 0-16,3-6 0 0,-4 1-1 15,9-4 1-15,4 2 0 16,11-5-1-16,6 5-2 16,11-6-9-16,7-3-40 15,15 0-25-15,10 3-3 16</inkml:trace>
  <inkml:trace contextRef="#ctx0" brushRef="#br1" timeOffset="276670.3173">15126 3606 381 0,'0'0'5'0,"0"0"1"16,0 0 0-16,0 0 1 15,0 0-1-15,-7 6 1 0,7-6 1 16,-5 14-1-16,0-3-2 16,5 1-3-16,0 3 0 15,3 2 0-15,6-5 1 0,4 1 0 16,2-3 1-16,7-5 0 16,1-5 0-16,-1 0 0 15,0 0 1-15,-2-8-1 16,-3-5 1-16,-4 0-2 0,-8-3 1 15,-2-2-2-15,-8 6 0 16,-8 2-1-16,-4 3-1 16,-8 7 0-16,-3 0-1 15,1 10 0-15,-3 2 0 16,5 6 0-16,6-1 0 0,6 1 0 16,8-1 1-16,5-8 0 15,12 1 0-15,8-4 0 16,5-6 1-16,3 0 0 15,4-8 0-15,-5-7 1 16,-2 3-1-16,-3-7 0 0,-4 0 0 16,-11 1-1-16,-7 5 1 15,-5-3-1-15,-7 7 0 0,-10 3-1 16,-3 4 1-16,-3 2-1 16,-4 2 0-16,4 6 1 15,6-1-1-15,3 1 0 16,3-3 0-16,16-5 0 15,-5 12-4-15,10-9-12 0,11 9-48 16,6-12-17-16</inkml:trace>
  <inkml:trace contextRef="#ctx0" brushRef="#br1" timeOffset="277561.177">12628 3800 266 0,'0'0'6'0,"0"0"3"15,0 0 2-15,0 0-1 16,0 0 1-16,0 0 1 0,0 0 0 16,0 0 3-16,10-5-4 15,5-5-1-15,8-4 0 16,11-7 0-16,11-8 0 16,19-11 2-16,14-10-1 0,16-6-2 15,12-9 0-15,16-10-1 16,13-4-1-16,9-7-1 15,13-1 0-15,7-5-1 16,5 1 0-16,-1 1-1 0,7 2-1 16,-8 4 0-16,-4 6-1 15,-11 11 0-15,-18 8-2 16,-12 6 0-16,-20 10-1 16,-17 11 1-16,-20 9 1 0,-16 5-1 15,-15 9 0-15,-13 4 0 16,-12 0-1-16,-9 5-2 15,-9 10-5-15,-6 2-9 16,-12 5-31-16,-3 4-35 16,-13 0-1-16</inkml:trace>
  <inkml:trace contextRef="#ctx0" brushRef="#br1" timeOffset="279053.1076">12894 3014 270 0,'0'0'8'0,"0"0"0"16,-7-9 2-16,7 9-1 15,-18-5 0-15,0 5 2 16,-1 2-1-16,-6 5 1 16,-5 10-7-16,-4 4-2 15,-7 9 1-15,-1 3 0 0,-4 13-1 16,-7-2 1-16,5 11 0 15,2-1 1-15,-4 8-2 16,5 2 1-16,3 1-1 16,4 2-1-16,6-3 0 15,5 4 1-15,4-7-2 0,6-1 3 16,7-5-2-16,5-4 0 16,2-4 0-16,3-2 1 15,10-6 0-15,1-1-1 0,6-6 1 16,5-3 0-16,6-5 0 15,4-5 2-15,7-9-1 16,9-3 1-16,-1-7 0 16,8-3 0-16,4-11 0 0,3-5-1 15,5-7 0-15,6-4-1 16,-4-2 0-16,6-3-1 16,4-4 0-16,6-6 1 15,0 6-1-15,2-6 1 16,3 1-1-16,1-1 0 0,4-2 0 15,4 2 0-15,-2-2 1 16,2 0-1-16,3-3 1 16,2 0 0-16,6 2 0 15,-1-2 0-15,-2-2 0 0,1 0 0 16,3 3-1-16,-4 0 1 16,2 3-1-16,-4-4 0 15,1 3 1-15,-1-4 0 0,-3 4 0 16,0-4 1-16,-5 5-1 15,0-5 1-15,-7 3 0 16,-6 1 0-16,-2 2-1 16,-7 3-1-16,-6 4 1 0,-7-1-1 15,0 7 1-15,-9 5-2 16,-7 0 0-16,-3 4 0 16,-3 6 0-16,-8 3 1 15,-2 1-1-15,-7 3 0 16,-7-1 0-16,0 7 1 0,-7-1 0 15,-9 5-1-15,13-13 1 16,-13 13 0-16,10-14-1 16,-3 6 1-16,4-4-2 15,-4-1-2-15,5-5 0 0,1-2 1 16,-1 1-1-16,-2-3 1 16,-2-3 0-16,-6-2 0 15,3-3 1-15,-5-4 2 0,0-2 0 16,0-5-1-16,-2-4 1 15,-3 0 0-15,-6 4 0 16,4-2-1-16,-3 1 1 16,-5 3 0-16,1 2 0 0,3 22-3 15,-1-3 0-15,-2 4 0 16,-7-4-1-16,4 3 1 16,-5 0-2-16,-6 3 2 15,1-3-2-15,-5 5 4 16,-6-2-1-16,3 2 1 15,-7 3-1-15,-3-1 1 0,-4 3-1 16,-4 3 1-16,-4 0-1 16,-5 2 1-16,22 2 1 15,-91 5 0-15,-6 13-1 0,1 0 1 16,1 5-1-16,-1 5-1 16,3-1 1-16,9 5 0 15,15 1-2-15,-3 5 0 16,-3 1 0-16,1 5 0 0,-3 3-1 15,-5 1 1-15,0 4 0 16,-2-2 1-16,-25 10 3 16,3 3 0-1,-1 2 0-15,-2 1 1 16,4 2 1-16,3 5 0 0,6-1 0 16,5-2 0-16,21-10-4 15,6-3 0-15,9 1-1 16,9-9-1-16,8-1-3 15,9-6-2-15,9-4-7 16,10 0-13-16,13 2-37 0,12-12-14 16</inkml:trace>
  <inkml:trace contextRef="#ctx0" brushRef="#br1" timeOffset="300764.8455">14641 9017 210 0,'0'0'9'0,"0"0"3"0,0 0 7 15,-9-7 2-15,9 7 5 16,0 0 0-16,-10-8 1 16,10 8 3-16,0 0-6 15,0 0-6-15,-8-5-5 16,8 5-3-16,0 0-2 0,0 0-3 15,8-3 0-15,2 2-2 16,7 1 1-16,5-3-1 16,6 0 1-16,6 3 0 0,4 0 0 15,4 0 1-15,2 3-1 16,-1 4 0-16,-1-2 0 16,1 5-1-16,-6-3-1 0,-5 3 2 15,-2 0-4 1,-2 0 0-16,-6 0 0 0,-5-2 0 15,-4 2 0-15,-1-2 0 16,-12-8 0-16,15 14 0 16,-15-14 0-16,10 15 0 0,-10-15 0 15,0 14 0-15,0-14 0 16,0 12 0-16,0-12 0 16,-2 13 0-16,2-13 0 15,0 0 0-15,-11 10 0 16,11-10 0-16,0 0 0 0,-9 2 0 15,9-2 0-15,-12-5 0 16,12 5 0-16,-16-9 0 0,9 3 0 16,-3-3 0-16,2-1 0 15,-4 0 0-15,2 0 0 16,2-2 0-16,-4 0 0 16,-1-1 0-16,1 0 0 0,-2 1 0 15,-2 0 0 1,-4 2 0-16,3-2 0 0,-5 2 0 15,-1 3 0-15,-3-1 0 16,-2 1 0-16,-2-1 0 16,-2 2 0-16,2 5 0 15,0-2 0-15,0 0 0 0,1 3 0 16,-1 0 0-16,2 0 0 16,1 6 0-16,2-2 0 15,-3 4 0-15,1 2 0 0,2-1 0 16,-3 2 0-16,2-2 0 15,3 4 0-15,-2-1 0 16,3 0 0-16,0 4 0 16,-1-4 0-16,3 0 0 0,3-2 0 15,2 5 0-15,-2-3 0 16,4 0 0-16,-4-1 0 16,4 1 0-16,-4 0 0 0,2 2 0 15,1-5 0-15,-2 6 0 16,-1-3 0-16,2 3 0 15,-3 0 0-15,6-3 0 16,-2 2 0-16,1-1 0 16,1 0 0-16,3-1 0 0,2 3 0 15,0 2 0-15,-3 0 0 16,2-2 0-16,3 3 0 16,0-1 0-16,-2 3 0 15,5-2 0-15,-3-2 0 0,3 1 0 16,-2 4 0-16,2-4 0 15,2 0 0-15,0 0 0 16,0 3 0-16,0 1 0 0,2-4 0 16,2 0 0-16,0 0 0 15,1 3 0-15,0-3 0 16,2 1 0-16,-2 2 0 16,1-3 0-16,1-2 0 15,0 2 0-15,1 0 0 0,0 1 0 16,-1-3 0-16,5 2 0 15,1 0 0-15,-3-2 0 16,4 1 0-16,-1-2 0 16,4 2 0-16,1-4 0 0,0-3 0 15,-4 1 0-15,6 0 0 16,-3-3 0-16,-2 1 0 16,0-1 0-16,-2-2 0 15,-1-2 0-15,1 1 0 0,-3-1 0 16,-10-3 0-16,12 6 0 15,-12-6 0-15,10 2 0 16,-10-2 0-16,0 0 0 16,0 0 0-16,7 0 0 0,-7 0 0 15,0 0 0-15,0 0 0 16,0 0 0-16,0 0 0 16,0 0 0-16,0 0 0 0,0 0 0 15,-2-6 0-15,0-6-76 16,2 12-15-16</inkml:trace>
  <inkml:trace contextRef="#ctx0" brushRef="#br1" timeOffset="301447.5523">13883 10012 386 0,'0'0'6'0,"0"0"3"16,0 0 1-16,-5-6 3 16,5 6 1-16,0 0 0 15,0 0 1-15,-7-10 0 0,7 10-4 16,0 0-4-16,0 0-2 15,0 0-1-15,0 0-2 16,7 1-2-16,6 4 0 16,2 1 0-16,5 1 0 15,5 1 0-15,7 0 0 0,5-1 0 16,0 0 0-16,5-2 0 16,1 0 0-16,-3 0 0 15,-6-3 0-15,4 3 0 16,-8 0 0-16,0-3 0 0,-6 3 0 15,-4 1 0-15,0-5 0 16,-5 2 0-16,-2 2 0 0,-3-5 0 16,-10 0 0-16,9 3 0 15,-9-3 0-15,0 0 0 16,0 0 0-16,0 0 0 16,0 0 0-16,0 0 0 0,0 0 0 15,11-8 0-15,-11-2 0 16,0-2 0-16,2-2 0 15,-2-8 0-15,0-3 0 16,0-3 0-16,0-1 0 16,-6-1 0-16,2 0 0 0,-1 0 0 15,0 6 0-15,-2 1 0 16,-2 3 0-16,5 5 0 16,-6 0 0-16,8 6 0 15,-6 1 0-15,8 8 0 16,-8-10 0-16,8 10 0 0,0 0 0 15,0 0 0-15,0 0 0 16,0 0 0-16,0 0 0 16,0 0 0-16,-9 3-55 0,9-3-39 15</inkml:trace>
  <inkml:trace contextRef="#ctx0" brushRef="#br1" timeOffset="307281.1164">3261 17165 200 0,'0'0'-3'0,"0"0"1"0,0 0-1 15,8-6 1-15,4 6 1 16,6 0 2-16,12 0 1 16,14 3-1-16,6 1 4 15,22 2 0-15,12 1 1 16,11 0-2-16,6 2-1 0,19-5 0 15,6 1-2-15,7-2 0 16,9 2-1-16,4-5 1 16,5 0-1-16,11 0 1 0,7 0-1 15,8 0 1-15,2 0 0 16,14-5 1-16,-3 5-2 16,11-3 1-16,-2 3 0 15,15-2-1-15,4-1 1 0,1 1 0 16,8 2 0-16,-4 0 0 15,6-2 0-15,2 2-1 16,0 0 1-16,0 0 0 16,3 0 1-16,-3 2-2 15,-2-2 0-15,0 0 1 0,-1 0-1 16,1 0 1-16,-3 0-1 16,-4 0 0-16,-4 0 1 15,-4-5-1-15,-13 2 1 16,-4 0-1-16,-1 0 0 0,-20-3 0 15,-11 3 0-15,-11-2 0 16,-15 5 0-16,-13-3 0 16,2 2 0-16,-27 1 0 0,-9-3 1 15,-9 3-1-15,-14 0-1 16,-12 0 1-16,-15 0-1 16,-4 0-1-16,-14 0-1 15,-6 3 1-15,-8-3-1 16,-10 0 1-16,0 0-13 0,0 0-38 15,-5 12-6-15</inkml:trace>
  <inkml:trace contextRef="#ctx0" brushRef="#br1" timeOffset="356549.7635">21465 9190 266 0,'0'0'11'16,"0"0"5"-16,0 0 6 0,-2-13 4 15,2 13 1-15,0 0 1 16,-2-9-1-16,2 9-1 15,0 0-9-15,-5 7-7 16,2 13-3-16,3 15-5 0,0 10 0 16,0 14 1-16,0 16 0 15,5 14 1-15,0 6-1 16,0 9 1-16,0 6-1 16,0-1 1-16,-2 1-4 0,-1-4 0 15,1-4 0-15,-3-8 0 16,0-4 0-16,0-5 0 15,-3-8 0-15,-2-10 0 16,2-11 0-16,1-8 0 0,-1-9 0 16,1-10 0-16,2-8 0 15,0-6 0-15,0-15 0 16,0 13 0-16,0-13 0 16,0 0 0-16,0-8 0 15,0 8 0-15,-3-20 0 0,3 11 0 16,-2-9 0-16,0 3 0 15,-3-7-10-15,2 5-25 16,3-3-52-16,-2-1 0 0</inkml:trace>
  <inkml:trace contextRef="#ctx0" brushRef="#br1" timeOffset="357682.3402">21461 9450 197 0,'0'0'8'0,"0"0"6"15,0-10 3-15,0 10 6 16,0-17 2-16,0 5 2 16,-3-3 3-16,3-2 1 15,-2-3-5-15,2 0-5 0,0 0-4 16,-3-2-3-16,3 3-2 15,0-4-3-15,0 3-1 16,0-5-2-16,3 5 0 16,2-2-2-16,-1-1-1 0,4 2 0 15,-3-4 0-15,5 3 0 16,0-4 1-16,3 4-4 16,-1-2 0-16,5 0 0 0,0-2 0 15,4-1 0-15,-2 5 0 16,1-3 0-16,5 4 0 15,-2 0 0-15,2 3 0 0,1 1 0 16,2-1 0-16,-3 6 0 16,4 0 0-16,1 3 0 15,-2 0 0-15,2 4 0 16,-1 1 0-16,-1 4 0 16,2 1 0-16,-3 7 0 15,-2 4 0-15,-3 2 0 0,1 1 0 16,-1 4 0-16,-3 3 0 15,-1 5 0-15,2 1 0 16,-3 6 0-16,-1 3 0 16,1 4 0-16,-4 2 0 0,-1 6 0 15,1-3 0-15,-6 6 0 16,2 0 0-16,-1 0 0 16,-4 5 0-16,2 0 0 0,1 2 0 15,-2 0 0-15,0 3 0 16,0 1 0-16,-3-4 0 15,7 3 0-15,-5 0 0 16,-1-3 0-16,-1 1 0 16,1 0 0-16,-1-1 0 0,-2 0 0 15,0 3 0-15,0-2 0 16,-2-6 0-16,-1 3 0 16,-2-5 0-16,3-2 0 15,-3-4 0-15,-1-3 0 0,1-6 0 16,3-5 0-16,2 0 0 15,-2-5 0-15,-1-7 0 16,3 1 0-16,0-9 0 16,0 0 0-16,0-12 0 0,0 12 0 15,0-12 0-15,0 0 0 16,0 0 0-16,0 0 0 0,0 0 0 16,0 0 0-16,0 0 0 15,0 0 0-15,0 0 0 16,0 0 0-16,0 0 0 15,0 0 0-15,0 0 0 16,0 0-31-16,0 0-57 0,-5-12-3 16</inkml:trace>
  <inkml:trace contextRef="#ctx0" brushRef="#br1" timeOffset="358515.655">21385 10929 297 0,'0'0'7'0,"0"0"5"15,-7 0 3-15,7 0 2 16,0 0 3-16,-9 8 1 16,9-8 0-16,0 0 0 15,-10 5-8-15,10-5-3 16,0 0-3-16,0 0-1 0,14 5 0 15,7-5-1-15,6 0 1 16,10 0 0-16,10-3 1 16,10-2 1-16,11 1-2 0,4-7-6 15,4 4 0-15,-1-3 0 16,5 2 0-16,-6 1 0 16,-2 0 0-16,-7-1 0 0,-8 3 0 15,-5 1 0-15,-10 1 0 16,-8 1 0-16,-8-1 0 15,-6 3 0-15,-7 0 0 0,-3 0 0 16,-10 0 0-16,0 0 0 16,0 0 0-16,0 0 0 15,0 0 0-15,0 0 0 16,-5 0 0-16,-8 0 0 16,-1 3 0-16,-11-3-12 15,4 2-39-15,0 1-39 16,-7 1-1-16</inkml:trace>
  <inkml:trace contextRef="#ctx0" brushRef="#br1" timeOffset="358669.2166">21920 10892 330 0,'0'0'8'0,"0"0"3"16,18-2 2-16,1-1 3 15,11-2 0-15,5 3 0 0,10-3-1 16,3-2-4-16,6 2-28 15,10-1-56-15,-14 2-5 16</inkml:trace>
  <inkml:trace contextRef="#ctx0" brushRef="#br1" timeOffset="359705.0147">21575 8845 155 0,'0'0'7'0,"0"0"4"16,0 0 5-16,0 0 2 15,0 0 4-15,0 0 2 0,0 0 1 16,0 0 1-16,0 0-2 15,0 0-2-15,0 0 0 16,3-5-1-16,6-7-4 0,4 0-1 16,9-10-1-16,8-2-2 15,8-14-3-15,16-9-1 16,10-7-2-16,16-11-1 16,12-4-1-16,5-8 0 15,15-3-1-15,3-3-1 16,6-2 0-16,1-2-3 15,5 2 0-15,-1 2 0 0,-4 2 0 16,0 1 0-16,-3 6 1 16,-2 5-1-16,-5 4 2 0,-5 5 0 15,-13 11-2-15,-11 7 0 16,-14 7 0-16,-9 8 0 16,-13 3 0-16,-15 10 0 15,-6 2 0-15,-14 2 0 0,-3 5 0 16,-9 5 0-16,0 0 0 15,0 0 0-15,0 0 0 16,0 0 0-16,0 0 0 0,-5 8 0 16,1 9-17-1,-8 11-63-15,-2-11-7 0</inkml:trace>
  <inkml:trace contextRef="#ctx0" brushRef="#br1" timeOffset="363938.3768">22283 9257 174 0,'0'0'7'15,"0"0"2"-15,0 0 5 16,0 0 4-16,-12 0 1 0,12 0 3 15,0 0 1-15,0 0 1 16,0 0-5-16,-8 3-3 16,8-3-2-16,0 0-2 15,0 0-3-15,0 0-1 0,0 0-2 16,0 0 1 0,8-3-1-16,-8 3 1 0,15-13-1 15,-2 4 1-15,4-4-1 16,0-1 1-16,8-4-1 15,-1-1 0-15,1 1-2 0,5-2 0 16,0-2-1-16,2 2 1 16,1-4 0-16,-1 1-1 15,6-4 0-15,-1 3 1 0,0-6-1 16,3-3 0-16,0 1 0 16,2 0 0-16,-3-1-2 15,2 6 1-15,-4-2-2 16,0 5 2-16,-2-5-1 0,-1 5 0 15,-1-1-1-15,0 0 1 16,-3 3 1-16,4-5 0 16,-4 2 1-16,2 0 0 15,-2 0-3-15,0 3 0 0,-2 0 0 16,-4 2 0 0,-2 2 0-16,-2 4 0 0,0-1 0 15,0 0 0-15,-2 0 0 16,1-2 0-16,-1 5 0 15,4-4 0-15,-2-1 0 0,2 2 0 16,-1 0 0-16,-2 3 0 16,1-3 0-16,-2 3 0 15,-4 3 0-15,2-2 0 0,-2 1 0 16,-2 0 0-16,4 0 0 16,-4 1 0-16,3-1 0 15,-3 2 0-15,3-1 0 0,-5 1 0 16,2-2 0-16,1 2 0 15,-3 4 0-15,0-2 0 16,-10 6 0-16,15-10 0 16,-15 10 0-16,12-7 0 15,-12 7 0-15,13-8 0 0,-13 8 0 16,0 0 0-16,12-7 0 16,-12 7 0-16,0 0 0 15,0 0 0-15,0 0 0 16,0 0 0-16,7-5 0 15,-7 5 0-15,0 0 0 0,0 0 0 16,0 0 0-16,0 0 0 16,0 0 0-16,0 0 0 0,0 0 0 15,0 0 0-15,0 0 0 16,11-5 0-16,-11 5 0 16,0 0 0-16,0 0 0 15,9-7 0-15,-9 7 0 0,0 0 0 16,13-5 0-16,-13 5 0 15,12-10 0-15,-12 10 0 16,18-10 0-16,-8 3 0 16,2 0 0-16,-2 1 0 0,2 0 0 15,-2 0 0-15,1 1 0 16,1-1 0-16,-5 2 0 16,3-4 0-16,-2 4 0 15,1-1 0-15,-1 0 0 16,-8 5 0-16,17-8 0 15,-17 8 0-15,12-7 0 0,-12 7 0 16,11-7 0-16,-11 7 0 16,0 0 0-16,10-6 0 15,-10 6 0-15,0 0 0 0,0 0 0 16,0 0 0-16,9-9 0 16,-9 9 0-16,0 0 0 15,8-3 0-15,-8 3 0 0,10-7 0 16,-10 7 0-16,12-5 0 15,-12 5 0-15,11-8 0 16,-11 8 0-16,12-7 0 16,-12 7 0-16,13-3 0 0,-13 3 0 15,9-8 0-15,-9 8 0 16,12-9 0-16,-12 9 0 16,13-7 0-16,-13 7 0 15,15-10 0-15,-15 10 0 16,13-8 0-16,-13 8 0 15,14-9 0-15,-14 9 0 0,16-12 0 16,-16 12 0-16,9-11 0 16,-9 11 0-16,12-15 0 15,-12 15 0-15,13-15 0 0,-13 15 0 16,12-15 0-16,-12 15 0 16,13-12 0-16,-13 12 0 15,10-15 0-15,-10 15 0 0,7-15 0 16,-2 9 0-16,-5 6 0 15,11-16 0-15,-9 7 0 16,0-3 0-16,3 3 0 16,-2-1 0-16,1 0 0 0,-1 1 0 15,-1-1 0-15,1 0 0 16,0 0 0-16,-1 3 0 16,-2-4 0-16,3 2 0 15,-3 9 0-15,2-18 0 16,-2 18 0-16,3-17 0 0,-3 17 0 15,0-15 0-15,0 8 0 16,0 7 0-16,0-15 0 16,0 15 0-16,0-15 0 15,0 15 0-15,0-14 0 0,0 14 0 16,0-13 0-16,0 13 0 16,0-13 0-16,0 13 0 15,0-10 0-15,0 10 0 0,-3-9 0 16,3 9 0-16,-5-10 0 15,5 10 0-15,-8-10 0 16,8 10 0-16,-5-10 0 16,5 10 0-16,-9-12 0 0,9 12 0 15,-7-8 0-15,7 8 0 16,-9-9 0-16,9 9 0 16,-7-11 0-16,7 11 0 15,-9-9 0-15,9 9 0 16,-11-9 0-16,11 9 0 15,-10-9 0-15,10 9 0 0,-9-7 0 16,9 7 0-16,0 0 0 16,-13-10 0-16,13 10 0 0,0 0 0 15,-12-8 0-15,12 8 0 16,-8-7 0-16,8 7 0 16,-10-7 0-16,10 7 0 15,-12-6 0-15,12 6 0 0,-10-7 0 16,10 7 0-16,-15-8 0 15,15 8 0-15,-15-4 0 16,5 2 0-16,10 2 0 16,-17-8 0-16,6 5 0 0,2-2 0 15,-1 3 0-15,-3 2 0 16,6-6 0-16,-3 4 0 16,1-1 0-16,0 3 0 15,-3-1 0-15,3 1 0 0,-2-3 0 16,2 0 0-16,-4 3 0 15,-2 0 0-15,3 0 0 16,-1 0 0-16,-1 3 0 16,1-3 0-16,1 3 0 0,2-3 0 15,-1 4 0-15,2-4 0 16,9 0 0-16,-10 0 0 16,10 0 0-16,0 0 0 15,0 0 0-15,0 0 0 0,0 0 0 16,-11 2 0-16,11-2 0 15,0 0 0-15,0 0 0 16,0 13 0-16,14-8-38 16,-7 3-52-16,5-4-1 0</inkml:trace>
  <inkml:trace contextRef="#ctx0" brushRef="#br1" timeOffset="364851.9946">24098 7211 223 0,'0'0'8'0,"0"0"6"16,0 0 5-16,0 0 2 15,-9 8 4-15,9-8 1 16,0 0 3-16,0 0 0 0,-9 2-7 15,9-2-5-15,0 0-5 16,0 0-3-16,0 0-3 0,0 0-2 16,0 0-1-16,0 15-1 15,11-8 1-15,1 3 0 16,6 0 2-16,8 2 0 16,8 4 0-16,10-2 0 15,6 1 0-15,1 3 0 16,9-2-3-16,0 4 2 15,4 3-4-15,2 1 0 0,1 4 0 16,0-2 0-16,0 2 0 16,8 2 0-16,-1 0 0 15,6-1 0-15,1 2 0 0,1 0 0 16,1-3 0-16,1 1 0 16,-5 6 0-16,4-8 0 15,-1 3 0-15,-3 0 0 0,-2-6 0 16,2-2 0-16,-1 1 0 15,-1-3 0-15,-2-2 0 16,-4-4 0-16,-3-1 0 16,-8 1 0-16,-9-4 0 0,-5 5 0 15,-7-6 0-15,-9 4 0 16,-3-3 0-16,-4 1 0 16,-4 1 0-16,2-5 0 15,-4 3 0-15,-2-3 0 16,-3-2 0-16,-2 3 0 15,0-3 0-15,-10-5 0 0,12 7 0 16,-12-7 0-16,0 0 0 16,0 0 0-16,0 0 0 15,0 10 0-15,0-10 0 0,-14 2 0 16,6-12-58-16,-9 10-33 16</inkml:trace>
  <inkml:trace contextRef="#ctx0" brushRef="#br1" timeOffset="366615.3478">23864 8110 336 0,'0'0'7'16,"0"0"1"-16,0 0 3 0,-5-10 2 15,5 10 1-15,0 0 0 16,0 0 0-16,0-7 1 16,0 7-6-16,10 0-2 15,1 5 0-15,1 0-2 0,8 4 1 16,2 1-1-16,5 0 1 15,9 3-1-15,1-1 0 16,7 3 0-16,4-2 0 16,1 1-1-16,10 1-1 0,-4-3 0 15,5 4 1-15,0-1-4 16,2 0 0-16,0-1 0 16,0 1 0-16,0-1 0 15,-5 2 0-15,1-1 0 16,-3 0 0-16,2 0 0 15,-6-1 0-15,-1 1 0 0,-2-5 0 16,-1 5 0-16,-2-3 0 16,-3 0 0-16,-3 2 0 15,-1 0 0-15,-3-2 0 0,2 1 0 16,-2 1 0-16,0-1 0 16,-1-1 0-16,-2-1 0 15,4 1 0-15,-1-3 0 16,-1 2 0-16,-1 1 0 0,-4-2 0 15,4-1 0-15,-3 2 0 16,-3-2 0-16,3 0 0 16,-3 0 0-16,-2-2 0 0,-1 1 0 15,4-3 0-15,-3 2 0 16,2-2 0-16,-2 0 0 16,0 0 0-16,-3 0 0 15,3-3 0-15,-2 3 0 16,-3 0 0-16,2-2 0 15,-2 1 0-15,2 1 0 0,-5-2 0 16,4 1 0-16,-4-1 0 16,0 0 0-16,-1-1 0 15,-2 3 0-15,1-1 0 0,0-3 0 16,0-1 0-16,-3 0 0 16,0 0 0-16,4 0 0 15,-4 0 0-15,1 0 0 0,1 0 0 16,-3 0 0-16,1 0 0 15,-3 0 0-15,2 0 0 16,-1 0 0-16,-10 0 0 0,12 0 0 16,-12 0 0-16,15 0 0 15,-5-1 0-15,-10 1 0 16,18-6 0-16,-6 3 0 16,1 1 0-16,-1-1 0 15,-3-1 0-15,2 1 0 16,1 0 0-16,-2 1 0 15,3-1 0-15,-6 3 0 0,0-2 0 16,-7 2 0-16,15-5 0 16,-15 5 0-16,17-5 0 15,-17 5 0-15,16-5 0 0,-7 0 0 16,1 0 0-16,1 3 0 16,-4-3 0-16,2 0 0 15,2 2 0-15,-1-1 0 16,-1-1 0-16,2-3 0 0,-4 4 0 15,3-2 0-15,-2-4 0 16,4 3 0-16,-3 0 0 16,2-4 0-16,-1 4 0 0,-1-3 0 15,-1 0 0-15,0-2 0 16,1 3 0-16,-1-5 0 16,0 4 0-16,-1-2 0 15,0-3 0-15,0 2 0 16,-2-1 0-16,1 0 0 15,-1-1 0-15,0 3 0 0,-3-5 0 16,3 3 0-16,-3 2 0 16,1-3 0-16,-1-2 0 15,0 4 0-15,-2-3 0 0,0-1 0 16,0 0 0-16,0 1 0 16,0 0 0-16,-4-3 0 15,-4 1 0-15,4 4 0 0,-4 1 0 16,0-2 0-16,1 3 0 15,-3-1 0-15,1 2 0 16,-4 0 0-16,3 2 0 16,0-1 0-16,-5 0 0 0,1-3 0 15,1 5 0-15,-4-1 0 16,1-1 0-16,-1 0 0 16,2 3 0-16,0-3 0 15,3 2 0-15,-3-1 0 16,2 3 0-16,-4-4 0 15,4 5 0-15,-1 0 0 0,-1 1 0 16,3-2 0-16,-4 1 0 16,4 2 0-16,-1 3 0 15,1 0 0-15,2 0 0 0,2 0 0 16,8 0 0-16,-17 11 0 16,2-4-75-16,13 3-16 15</inkml:trace>
  <inkml:trace contextRef="#ctx0" brushRef="#br1" timeOffset="368726.6561">26383 8427 319 0,'0'0'11'0,"0"0"4"16,0 0 3-16,0 0 5 16,0 0 0-16,0-7 0 0,0 7 1 15,0 0 1-15,0 0-10 16,0 0-6-16,-5 0-3 16,5 0-6-16,-7 10 0 0,7-10 0 15,-11 17 0-15,6-10 0 16,3 4 0-16,2-11 0 15,0 15 0-15,0-15 0 16,18 5 0-16,-9-5 0 0,7 0 0 16,-4-5 0-16,4-3 0 15,-3-4 0-15,-1-4 0 16,-3-1 0-16,-5 0 0 16,-1 2 0-16,-6-2 0 0,-1 3 0 15,-12 0 0-15,2 8 0 16,-4 2 0-16,-2 4 0 15,1 6 0-15,1 4 0 16,3 2 0-16,2 3 0 16,6 2 0-16,5 0 0 0,2-2 0 15,7 0 0-15,6-5 0 16,4-2 0-16,5-1 0 16,3-7 0-16,-1 0 0 15,1-2 0-15,-2-6 0 0,0-1 0 16,-6-2 0-16,-4-4 0 15,-6 0 0-15,-7 0 0 16,0 1 0-16,-7 1 0 0,-6 1 0 16,-7 4 0-16,0 7 0 15,0 1 0-15,-2 0 0 16,0 4 0-16,1 7 0 16,7 1 0-16,3-3 0 15,4 3 0-15,5-2 0 0,2 0 0 16,4 0 0-16,10-5 0 15,2-1 0-15,5-4 0 0,-5 0 0 16,9 0 0-16,-4-6 0 16,1-2 0-16,-2-2 0 15,-5-2 0-15,-5 0 0 16,-3 0 0-16,-7 0 0 16,-3-2 0-16,-9 4 0 15,-5 8 0-15,-8 2 0 0,0 0 0 16,0 6 0-16,-4 6 0 15,4 0 0-15,4 3 0 16,7-1 0-16,7-1 0 16,2-1 0-16,5-2 0 0,9-2 0 15,8-4 0-15,1-4 0 16,5 0 0-16,2-4 0 16,-1-4 0-16,-4 0 0 0,-2-4 0 15,-4 3 0-15,-6-4 0 16,-6 1 0-16,-2 4 0 15,-10 2 0-15,-2 0 0 0,-1 4 0 16,-4 2 0-16,4 0 0 16,-1 2 0-16,1 5 0 15,6 4 0-15,7-11-21 16,-19 14-66-16,21-7-3 16</inkml:trace>
  <inkml:trace contextRef="#ctx0" brushRef="#br1" timeOffset="369446.9369">26474 8370 325 0,'0'0'7'16,"0"0"2"-16,0 0 3 0,0 0 1 15,0 0 5-15,-12-2-2 16,12 2 3-16,0 0 0 15,-8-7-5-15,8 7-2 16,-2-15-1-16,-1 0-2 16,3-3-1-16,0-2-1 0,5-4-2 15,3-11 0-15,2-2-3 16,5-4-2-16,10-15 0 16,7 0 0-16,6-5 0 15,11 0 0-15,3 2 0 16,11 3 0-16,-4 7 0 0,6 6 0 15,-6 11 0-15,-1 9 0 16,-6 6 0-16,-5 6 0 16,-12 2 0-16,-2 1 0 0,-9 3 0 15,-9 2 0-15,-3 3 0 16,-12 0 0-16,0 0 0 16,0 0 0-16,11 0 0 0,-11 0 0 15,0 0 0-15,0 0 0 16,0 6 0-16,0-6 0 15,-8 10 0-15,8-10-6 16,-17 12-13-16,17-12-29 0,-13 17-40 16,3-15 0-16</inkml:trace>
  <inkml:trace contextRef="#ctx0" brushRef="#br1" timeOffset="369957.4617">27446 7404 448 0,'0'0'4'0,"0"0"2"15,0 0 1-15,0 0-1 0,0 0 0 16,8 11 1-16,-8 6 1 16,0 5-1-16,0 7-3 15,0 9-3-15,0 4 1 16,2 10 0-16,-2-3-1 0,3 2 1 15,0-2-2-15,2-7 0 16,-1-5 0-16,-1-10 0 16,-1-5 0-16,1-7 0 0,-3-3 0 15,0-12 0-15,0 0 0 16,0 0 0-16,0 0 0 16,-8-20 0-16,4-7 0 15,-4-7 0-15,3-14 0 0,-3-6 0 16,6-5 0-16,2-5 0 15,0-1 0-15,2 5 0 16,6 7 0-16,0 7 0 16,1 9 0-16,4 8 0 15,2 9 0-15,2 8 0 0,3 2 0 16,7 4 0-16,-4 6 0 16,5 7 0-16,-4 4 0 15,-2 3 0-15,-4 7 0 16,-8 1 0-16,-8-1 0 0,-4 7 0 15,-15-3 0-15,-8 0 0 16,-5-3 0-16,-5 0 0 16,-3-4 0-16,6 4-29 0,5-5-57 15,2-7-2-15</inkml:trace>
  <inkml:trace contextRef="#ctx0" brushRef="#br1" timeOffset="372908.1651">21819 10871 234 0,'0'0'10'16,"0"0"5"-16,-13-3 4 16,13 3 4-16,0 0 2 0,-12-3 2 15,12 3 3-15,-8 0-1 16,8 0-7-16,0 0-6 16,-8 6-3-16,8-6-4 0,-14 16-3 15,7-1-2-15,-2 0-1 16,2 3-2-16,2-4 0 15,1 4-1-15,4-1 2 16,0-2 1-16,4-6 0 16,6-2 0-16,3-1 2 0,1-6-1 15,2 0 0-15,-2-10-4 16,4-2 0-16,-3-6 0 16,-2 1 0-16,-6-3 0 15,0 5 0-15,-7-4 0 0,0 3 0 16,-2 7 0-16,-6 1 0 15,1 6 0-15,-3-1 0 16,-2 3 0-16,2 5 0 0,-1 3 0 16,4-1 0-16,0 3 0 15,2 2 0-15,3-2 0 16,2 1 0-16,0-11 0 16,9 12 0-16,-2-7 0 15,7-5 0-15,0 0 0 0,4 0 0 16,-4-3 0-16,-2-4 0 15,1 0 0-15,-6-4 0 16,-2 1 0-16,-5-2 0 0,0 4 0 16,-12 1 0-16,-3 2 0 15,0 3 0-15,-5 2 0 16,1 0 0-16,-1 2 0 16,2 3 0-16,3 0 0 0,2 0 0 15,13-5 0-15,-9 13 0 16,9-13 0-16,5 9 0 15,3-6 0-15,4-1 0 16,2-2 0-16,4 0 0 0,-2 0-4 16,-2 0 2-16,-2-2 0 15,-1-1 0-15,-11 3 1 16,9-2 0-16,-9 2 0 16,0 0 0-16,0 0 0 15,0 0 0-15,-7-3 0 0,7 3-1 16,0 0 1-16,-11 0 0 15,11 0 1-15,0 0-1 16,0 0 1-16,-7 10 0 0,7-10 1 16,0 0 0-16,0 0 1 15,0 0 1-15,0 0 0 16,3-5 1-16,-1-4 1 16,6-7-2-16,-3-3-3 0,2-11 0 15,0-5 0-15,2-8 0 16,0-10 0-16,-6-9 0 15,-1-5 0-15,-2-8 0 16,0 1 0-16,0-2 0 16,-7 6 0-16,0 1 0 0,1 9 0 15,1 9 0-15,0 6 0 16,3 8 0-16,-1 9 0 16,3 6 0-16,-2 5 0 15,2 5 0-15,0 12 0 16,0-10 0-16,0 10 0 0,0 12 0 15,0 2 0-15,-2 14 0 16,2 5 0-16,-5 10 0 16,1 10 0-16,2 11 0 15,0-2 0-15,2 8 0 0,-3-2 0 16,3 0 0-16,0-3 0 16,3-4 0-16,-3-6 0 0,4-8 0 15,0-8 0-15,-2-4 0 16,1-8 0-16,-3-7 0 15,0-5 0-15,0-15 0 0,0 0 0 16,0 0 0-16,4-22 0 16,-1-7 0-16,-1-15 0 15,1-7 0-15,1-14 0 16,-1-3 0-16,-3-10 0 16,2 3 0-16,-2-1 0 15,0 12 0-15,0 4 0 0,-2 13 0 16,2 9 0-16,-5 9 0 15,3 12 0-15,2 7 0 16,0 10 0-16,-3 15 0 16,3 14 0-16,-2 12 0 15,2 10 0-15,0 8 0 0,0 8 0 16,0 5 0-16,2-2 0 16,1-4 0-16,1-3 0 0,-1-12 0 15,5-1 0-15,-3-11 0 16,4-1-20-16,4-4-67 15,-5-9-3-15</inkml:trace>
  <inkml:trace contextRef="#ctx0" brushRef="#br1" timeOffset="374746.1706">21798 10053 344 0,'0'0'8'0,"0"0"5"16,5-10 2-16,-5 10 3 16,9-15 1-16,-9 15 2 15,7-16-2-15,-7 16 1 0,7-12-7 16,-7 12-5-16,0 0-3 15,-5 11-2-15,-4 6-2 16,-5 2-1-16,0 6-1 16,-1 3 1-16,-2 4 0 15,1-3 0-15,-1 0-1 0,5 0 1 16,0-9 0-16,1-1 0 16,4-7 0-16,2-1 0 15,5-11 2-15,0 0 2 16,0 0-4-16,0 0 0 15,2-16 0-15,8-3 0 0,1-6 0 16,1-3 0-16,0-4 0 16,3 3 0-16,-1-6 0 15,-1 7 0-15,-1-1 0 0,-1 7 0 16,-1 1 0-16,-3 6 0 16,0 3 0-16,-1 3 0 15,-6 9 0-15,10-10 0 0,-10 10 0 16,12 2 0-16,-4 10 0 15,4 1 0-15,0 5 0 16,3 1 0-16,2 4 0 16,1 4 0-16,0-3 0 15,-1 2 0-15,0-2 0 0,0-2 0 16,1-2 0-16,5 5-9 16,11-5-77-16,-14-7-2 15</inkml:trace>
  <inkml:trace contextRef="#ctx0" brushRef="#br1" timeOffset="377633.8436">21177 12222 481 0,'0'0'4'0,"0"0"2"15,0 0 1-15,0 0 1 16,0 0-3-16,0 0-5 0,0 0 0 16,0 0 0-16,5 0 0 15,15-4 0-15,2-6 0 16,6 5 0-16,6-3 0 16,-1 2 0-16,1 0 0 0,-4 3 0 15,-3 3 0-15,-6 0 0 16,-7 10 0-16,-10 5 0 15,-4 1 0-15,-6 3 0 16,-9 1 0-16,-3 4 0 16,-3-1 0-16,-2 2 0 15,1-9 0-15,5 0 0 0,4-1 0 16,13-15 0-16,0 0 0 16,30 0 0-16,4-11 0 0,19-3 0 15,14-6-75-15,-3-7-13 16</inkml:trace>
  <inkml:trace contextRef="#ctx0" brushRef="#br3" timeOffset="384946.1909">23864 7744 221 0,'0'0'9'0,"0"0"5"0,0 0 5 15,0 0 3-15,0 0 1 16,0 0 2-16,0 0-1 16,0 0 3-16,0 0-9 15,0 0-5-15,0 0-4 16,0 0-3-16,0 0 0 0,10-5-1 16,0 5 0-16,5 2-1 15,5 6 2-15,8-4-2 16,-1 7 1-16,10 0 0 0,3 2-1 15,7-1 0-15,0 6 0 16,5-3 0-16,10 5-1 16,-2-1 1-16,2-1 0 15,0-1-1-15,0 0 0 16,1 4 0-16,-1-5-1 16,3 2 1-16,-11-3-3 0,-1-1 0 15,-1 1 0-15,-5 0 0 16,-2-2 0-16,-6 0 0 15,-4-4 0-15,-5-1 0 16,-3-1 0-16,-6 0 0 16,-5-4 0-16,-3 2 0 0,-13-5 0 15,13 4 0-15,-13-4 0 16,0 0 0-16,0 0 0 16,0 0 0-16,0 0 0 15,0 0 0-15,0 0 0 0,0 0 0 16,0 0 0-16,0 0 0 15,0 0 0-15,0 0 0 16,0 0 0-16,-5-7-12 16,5 7-43-16,0 0-32 0,-12-10-1 15</inkml:trace>
  <inkml:trace contextRef="#ctx0" brushRef="#br3" timeOffset="385380.8813">25319 8081 511 0,'0'0'0'0,"0"0"0"15,0 14 0-15,0-6 0 0,-12 4 0 16,-1 3 0-16,-9 0 0 16,-3 8 0-16,-7-6 0 15,-4 0 0-15,-1-3 0 16,0-1 0-16,5-2 0 16,4-2 0-16,3-1 0 0,8-1-13 15,-1-2-71-15,9-2-3 16</inkml:trace>
  <inkml:trace contextRef="#ctx0" brushRef="#br3" timeOffset="386359.0424">23926 7699 148 0,'0'0'8'0,"0"0"2"16,0 7 5-16,0-7 5 15,0 14 2-15,0-14 2 16,0 16 1-16,0-6 2 0,0-10-7 16,0 15-1-16,0-15-3 15,-2 12-1-15,2-12 0 16,0 0 0-16,0 8 1 15,0-8 0-15,0 0-1 16,0 0-1-16,2-13-1 0,6 1-1 16,-3-8-2-16,7-7-1 15,0-8-2-15,9-7-7 16,-4-11 0-16,5-7 0 16,1-13 0-16,7-11 0 0,-1-11 0 15,4-3 0-15,-1-4 0 16,5 0 0-16,-1 6 0 15,-4 5 0-15,-2 9 0 16,-3 7 0-16,-5 14 0 0,-4 6 0 16,-2 7 0-16,-5 14 0 15,-1 2 0-15,-5 7 0 16,-1 8 0-16,0 6 0 0,-4 11 0 16,2-6 0-16,-2 6 0 15,0 0 0-15,0 0 0 16,0 0 0-16,0 0 0 15,0 6 0-15,0-6 0 0,0 11 0 16,0-2 0-16,0 3 0 16,0 4 0-16,-6-1 0 15,6 9 0-15,-9-4-18 16,4 1-49-16,-5 18-20 16,-8 2-2-16</inkml:trace>
  <inkml:trace contextRef="#ctx0" brushRef="#br3" timeOffset="387279.2531">24461 6279 266 0,'0'0'7'0,"0"0"5"15,0 0 4-15,0 0 1 0,0 0 5 16,0 0 0-16,0 0 5 15,0 0-2-15,0 0-6 16,-10 0-5-16,10 0-2 0,-17 8-2 16,5 4-4-16,-8 6-1 15,-3 3-1-15,-5-1-1 16,-4 11 0-16,-2-2 0 0,-4 3-1 16,1-2 0-16,4 0 0 15,3-6 0-15,4-1 0 16,3-3-1-16,5-5 0 15,2-3 0-15,7-5 1 16,9-7 1-16,-9 8-3 0,9-8 0 16,0 0 0-16,5-12 0 15,8 0 0-15,1-9 0 16,6 1 0-16,5-7 0 16,3 0 0-16,2-5 0 15,-1 5 0-15,6-3 0 0,-13 8 0 16,3-1 0-16,-5 6 0 15,-6 2 0-15,-5 5 0 0,-9 10 0 16,12-10 0-16,-12 10 0 16,2 5 0-16,0 8 0 15,1 4 0-15,-1 5 0 16,4 6 0-16,4 1 0 0,-1 5 0 16,-2 4 0-16,9-1 0 15,-6-2 0-15,7 2 0 16,-7 4-40-16,8-7-46 15,-1-5-4-15</inkml:trace>
  <inkml:trace contextRef="#ctx0" brushRef="#br3" timeOffset="388044.8858">23842 7736 371 0,'0'0'6'0,"0"0"4"0,0 0 0 16,0 0 0-16,0 0 1 16,0 0 0-16,5 10 1 15,-10 5 0-15,-7 5-5 0,-6 6-1 16,-9 15-1-1,-8 1 1-15,-2 8 0 16,-8-1 0-16,-2 6-1 0,-2-4 0 16,-2-1 0-16,1 0-1 15,9-11-1-15,1-1-3 16,10-11 0-16,3 0 0 0,4-9 0 16,8-6 0-16,5-3 0 15,10-9 0-15,-10 3-4 16,10-3-5-16,0-4-9 15,3-7-18-15,-3-2-47 16,10 1-1-16</inkml:trace>
  <inkml:trace contextRef="#ctx0" brushRef="#br3" timeOffset="388393.4665">23363 8058 403 0,'0'0'6'15,"0"0"3"-15,-6-9 3 16,6 9 1-16,0 0 0 16,-7-11 0-16,7 11 0 0,0 0 0 15,-12 8-6-15,7 7-2 16,-3 7-3-16,-2 2 0 16,0 7-2-16,-3 3 0 0,-4 1 0 15,2 0 0-15,1-5 0 16,-2-3 0-16,4-8 0 15,3 1 0-15,-2-8 0 16,6-4 0-16,5-8 0 16,-2 15 0-16,2-15 0 15,20 5 0-15,2-5 0 0,7 0 0 16,10-5 0-16,2 2 0 16,4 1 0-16,5-1 0 15,-3 3 0-15,-7 0-8 0,-15 5-75 16,12 6-2-16</inkml:trace>
  <inkml:trace contextRef="#ctx0" brushRef="#br3" timeOffset="389823.9135">24339 7798 270 0,'0'0'5'16,"0"0"5"-16,0 0 2 15,0 0 1-15,-2-8 1 16,2 8 1-16,0 0-1 15,0 0 2-15,0 0-7 0,0 0-4 16,0 0-11-16,0 0-15 16,-2 5-43-16,2-5-9 15</inkml:trace>
  <inkml:trace contextRef="#ctx0" brushRef="#br4" timeOffset="395830.3766">21948 9036 332 0,'0'0'8'0,"0"0"3"0,0 0 6 16,0 0 2-16,0 0 1 15,0 0 1-15,-5 3 0 16,5-3 0-16,0 0-7 16,0 0-4-16,-7 12-5 15,1-2-1-15,1 3-3 16,0 4-2-16,3-2 0 0,-1 5 0 15,1-1 0-15,2-4 1 16,2 0-1-16,6-1 0 16,2-8 1-16,0-3 1 0,4-3 0 15,-1 0 1-15,-1-9 1 16,-2-3 0-16,-2 0 0 16,-1-2-3-16,-7-1 0 0,0 0 0 15,0 3 0-15,-7 2 0 16,7 10 0-16,-15-13 0 15,8 12 0-15,-5 1 0 16,1 1-3-16,1 4-8 0,6 5-10 16,-7-2-21-16,-1 1-41 15,9 1-1-15</inkml:trace>
  <inkml:trace contextRef="#ctx0" brushRef="#br4" timeOffset="396342.6571">21943 9067 349 0,'0'0'8'0,"0"0"5"0,-7 0 2 16,7 0 2-16,-11 0 2 16,11 0 0-16,-14 0 2 15,14 0 1-15,-11 0-8 16,11 0-4-16,0 0-6 0,0 0-4 15,0 0 0-15,0 0 0 16,8-3 0-16,7 0 0 16,7 3 0-16,11-5 0 15,4 2 0-15,10 1 0 0,6 0 0 16,9-3 0-16,0 0 0 16,7 2 0-16,1-1 0 15,-3 1 0-15,0 1 0 16,5-1 0-16,2-2 0 0,-1 0 0 15,1 3 0-15,-1-3 0 16,-1 3 0-16,-6-1 0 16,-6 1 0-16,-7-1 0 0,-16 3 0 15,-7 0 0-15,-10 0 0 16,-11 0 0-16,-9 0 0 16,0 0 0-16,0 0 0 0,0 0 0 15,0 0 0-15,0 0 0 16,0 0 0-16,0 0 0 15,0 0 0-15,0 0 0 16,0 0 0-16,-7 0 0 16,7 0 0-16,-18 3 0 15,18-3-28-15,-12 5-58 16,-1-3-3-16</inkml:trace>
  <inkml:trace contextRef="#ctx0" brushRef="#br4" timeOffset="396687.7929">23106 8920 391 0,'0'0'9'0,"0"0"3"0,0 0 3 16,0-10 0-16,0 10 1 16,0 0 0-16,5-7 1 15,-5 7-1-15,0 0-12 16,10 0-4-16,0 3 0 0,4 1 0 15,4 4 0-15,5-3 0 16,4 2 0-16,-2 0 0 16,2 0 0-16,-4 1 0 15,-3 0 0-15,-3 2 0 0,-7 2 0 16,-7 3 0-16,-3 2 0 16,-11 3 0-16,-3 2 0 15,-9 4 0-15,-7-4 0 16,3 2 0-16,-8-1 0 0,3-6 0 15,2 1 0-15,2-6 0 16,9 0-2-16,-3 13-80 16,12-23-5-16</inkml:trace>
  <inkml:trace contextRef="#ctx0" brushRef="#br4" timeOffset="398195.6527">21963 9036 126 0,'0'0'5'0,"0"0"2"15,0 5 4-15,0-5 2 0,0 0 3 16,-3 10 1-16,3-10 1 16,-3 10 1-16,3-10-5 15,0 0 0-15,0 0 0 16,-2 10-3-16,2-10 0 0,0 0 0 15,0 0 1-15,0 0 3 16,0 0 0-16,-2 11 1 16,2-11 2-16,0 0 0 15,0 0-2-15,0 0 0 0,0-5-1 16,0 5-1-16,2-24-1 16,0 7-2-16,-2-9-3 15,3-6 0-15,0-11-2 16,-3-11-3-16,3-3-3 15,-1-14 0-15,0-9 0 0,-2-4 0 16,0-4 0-16,0 4 0 16,0 3 0-16,0 5 0 15,-4 1 0-15,-2 15 0 0,1 6 0 16,0 6 0-16,0 8 0 16,3 6 0-16,0 7 0 15,-3 4 0-15,2 6 0 16,0 5 0-16,3 2 0 0,0 10 0 15,0 0 0-15,-3-7 0 16,3 7 0-16,0 0 0 16,0 0 0-16,0 0 0 15,0 0 0-15,0 0 0 0,0 0 0 16,0 0 0-16,0 0 0 16,0 0 0-16,0 0 0 15,0 0 0-15,0 0 0 16,0 0 0-16,0 0 0 0,0 0 0 15,0 0 0-15,0 0 0 16,0 0 0-16,0 0 0 16,0 0 0-16,0 0 0 15,0 0-3-15,0 0 0 0,0 0 1 16,0 0 0-16,0 0 1 16,0 0 1-16,0 0 0 15,0 0 0-15,0 0 1 16,0 0-1-16,0 0 0 0,0 0 0 15,0 0 1-15,0 0-1 16,0 0 0-16,0 0-1 16,0 0 1-16,0 0 0 15,0 0 0-15,0 0 0 16,0 0 0-16,0 0 0 0,0 0 0 16,0 0 0-16,0 0 0 15,0 0-1-15,0 0 1 16,0 0-2-16,0 0-1 0,0 0-3 15,0 0-7-15,0 0-27 16,-4 10-43-16,4-10 0 31</inkml:trace>
  <inkml:trace contextRef="#ctx0" brushRef="#br4" timeOffset="399176.7998">21920 9177 277 0,'0'0'8'16,"0"0"4"-16,0 0 4 16,0-9 2-16,0 9 2 15,3-11 3-15,-3 11 1 16,2-9 0-16,-2 9-7 0,0 0-3 15,0 0-4-15,0 0-1 16,0 0-4-16,0 0 0 16,0 0-2-16,-10 15 0 0,-7-3 0 15,-3 6-1-15,-7 4 0 16,-8 7 0-16,-8 6 1 16,-6 5 0-16,-6 5 1 15,-4 2 0-15,-3 7-4 0,-8 3 0 16,-5 2 0-16,4 1 0 15,-2-4 0-15,3 0 0 16,6-2 0-16,7-7 0 16,4-5 0-16,14-9 0 15,9-6 0-15,5-8 0 0,10-4 0 16,7-5 0-16,8-10 0 16,0 0 0-16,0 0 0 15,0 0 0-15,0 0 0 16,0 0 0-16,0 0 0 15,0 0 0-15,4-4-18 0,-4 4-30 16,7-14-37-16,-7 14-2 16</inkml:trace>
  <inkml:trace contextRef="#ctx0" brushRef="#br4" timeOffset="399594.957">20801 9866 427 0,'0'0'6'0,"0"0"1"0,0 0 3 16,-7-9 0 0,7 9 0-16,0 0 0 0,0 0 1 15,-9-6-1-15,9 6-4 16,-5 13-2-16,-1 4-4 0,-4 0 0 15,3 7 0-15,-3-3 0 16,0 4 0-16,-2-3 0 16,4-1 0-16,1-4 0 15,-1-7 0-15,8-1 0 0,0-9 0 16,12 8 0-16,6-8 0 16,7 0 0-16,5-2 0 15,2-4 0-15,5-3 0 16,0 2 0-16,1-1 0 0,-5 0 0 15,-3 1 0-15,-9 5 0 16,-5-4 0-16,-4 3 0 16,-12 3 0-16,13 0 0 15,-13 0-7-15,0 0-19 16,-13 3-58-16,13-3-3 0</inkml:trace>
  <inkml:trace contextRef="#ctx0" brushRef="#br4" timeOffset="400063.0447">20200 10344 443 0,'0'0'3'0,"0"0"2"16,0 0 0-16,0 0 1 15,0 0-1-15,0 0 2 16,5 0 0-16,8 0 0 0,2 0-2 16,7 0-2-16,5-1 0 15,3-2-1-15,2-2 0 16,-2 5-1-16,-3-3-1 15,-6 3 0-15,-5 6 0 0,-11 3 1 16,-5 6 0-16,-5 2 0 16,-9 5 1-16,-4 1 0 15,-7 2-2-15,1 2 0 0,-3 0 0 16,-1-5 0-16,3 1 0 16,5-3 0-16,3-8 0 15,7-2 0-15,10-10 0 16,0 0 0-16,22 0 0 0,10-10 0 15,14-7 0-15,5-3 0 16,15-2-9-16,1 4-70 16,9-11-6-16</inkml:trace>
  <inkml:trace contextRef="#ctx0" brushRef="#br4" timeOffset="400778.1752">23402 9000 465 0,'0'0'5'15,"0"0"1"-15,0 0 2 16,0 0 0-16,7-7 1 0,-7 7-1 16,16-11-6-16,-2 10-2 15,2-5 0-15,0 6 0 16,5 0 0-16,1 7 0 15,-5 5 0-15,-1 1 0 0,-4 9 0 16,-8-2 0-16,-4 2 0 16,-4 1 0-16,-11-1 0 15,0-2 0-15,0-5 0 16,-3-3 0-16,4-7 0 16,1 1 0-16,3-9 0 0,10-5 0 15,0-7 0-15,3-5 0 16,9-2 0-16,6-2 0 15,-2-5 0-15,5 5 0 0,-3 5 0 16,-2 3 0-16,-3 3 0 16,-3 7 0-16,-10 6 0 15,10 0 0-15,-8 10 0 16,0 2 0-16,4 3 0 16,1 2 0-16,3 1 0 0,3-1 0 15,1-4 0-15,7 1-15 16,6-6-69-16,-3-8-3 15</inkml:trace>
  <inkml:trace contextRef="#ctx0" brushRef="#br4" timeOffset="401449.003">21769 7374 405 0,'0'0'5'0,"0"0"3"16,0 0 1-16,0 0 0 15,-3-7 0-15,3 7 0 16,0 0-1-16,0 0 0 15,0 0-4-15,0 7-3 16,5 5-1-16,2 4-1 0,1 2 2 16,4-2 0-16,6 2 0 15,2-4 1-15,0-4 1 16,2 0-1-16,3-5 2 0,-3-5-1 16,-4 0 1-16,2-7 0 15,-5-1 0-15,-3-2 0 16,-4 0 0-16,-8 10-4 0,9-12 0 15,-9 12 0-15,0 0 0 16,0 0-2-16,5 12 0 16,0 5-1-16,3 3 1 15,-1 6 0-15,3 1 2 16,3 4 0-16,-1-3-1 0,-2 0 1 16,0-1-1-16,0-6 1 15,-8 2 1-15,-2-2-1 16,-4-2 1-16,-17-1 0 15,-1-1-1-15,-11 0 0 16,-6-2-6-16,4-3-43 0,-2 8-35 16,-1-9 1-1</inkml:trace>
  <inkml:trace contextRef="#ctx0" brushRef="#br1" timeOffset="408473.0205">21748 9676 389 0,'0'0'7'0,"0"0"3"15,0 0 3-15,0 0 1 0,0 0 0 16,0-11 2-16,0 11 0 16,13-7 2-16,2 2-7 15,3 1-8-15,4-1-3 16,8 0 0-16,2-3 0 0,5 3 0 16,-2-2 0-16,5 2 0 15,-8 1 0-15,-2-2 0 16,-5 4 0-16,-5-1 0 15,-8 3 0-15,-1 0 0 0,-11 0 0 16,0 15 0-16,-9-3 0 16,-3 6 0-16,-8-1 0 15,-1 7 0-15,-7-1 0 16,-7 7 0-16,3-11 0 16,2 6 0-16,3-3 0 0,-1-4 0 15,11-3 0-15,2-5 0 16,7 0 0-16,8-10 0 15,6 7 0-15,11-7 0 0,3 0 0 16,10 0 0-16,2-3 0 16,10-4 0-16,-2 2 0 15,5 0 0-15,-8 3-12 0,3 2-74 16,-3 0-2-16</inkml:trace>
  <inkml:trace contextRef="#ctx0" brushRef="#br1" timeOffset="409643.7813">21336 12175 293 0,'0'0'11'15,"0"0"3"-15,-2 10 5 16,2-10 1-16,0 0 4 0,-2 13 2 16,2-13 0-16,0 0 0 15,9 3-8-15,-9-3-5 16,18-3-4-16,-8 0-2 0,-1-2-2 16,4 4-5-16,-1-3 0 15,-2 2 0-15,-10 2 0 16,13 0 0-16,-13 0 0 0,2 9 0 15,-2 4 0-15,-9 3 0 16,-7 0 0-16,-2 4 0 16,-6 4 0-16,-1 2 0 15,-2 1 0-15,2-7 0 16,0-3 0-16,6-3 0 0,6-3 0 16,3-4 0-1,10-7 0-15,0 0 0 0,14-5 0 16,4-5 0-16,10-5 0 15,-3 3 0-15,5-3 0 16,-3 1 0-16,-3-1 0 0,-4 5 0 16,-4 2 0-16,-7 3 0 15,-9 5 0-15,0 0 0 16,-7 13 0-16,-8-3 0 0,-2 2 0 16,-1 0 0-16,0 3 0 15,-1-3 0-15,4-1 0 16,2-2 0-16,13-9 0 15,-13 8 0-15,13-8 0 0,6-5 0 16,9-6 0-16,5-3 0 16,5-1 0-16,-3-2 0 15,5-3 0-15,0 0 0 16,-6 5 0-16,-4 3 0 0,-4 2 0 16,-13 10 0-16,0 0 0 15,-5 7 0-15,-13 4 0 16,0 1 0-16,-4 3 0 15,-3 0 0-15,3 2 0 0,3-7 0 16,3 0 0-16,4-3 0 16,12-7 0-16,0 0 0 15,0 0 0-15,19-15 0 0,2 3 0 16,4-5 0-16,0-1 0 16,1 3 0-16,-6 3 0 15,1 4 0-15,-12 4 0 16,-9 4 0-16,0 7 0 15,-9 5 0-15,-9 3 0 0,1 3 0 16,-1 4 0-16,0-5 0 16,6 0 0-16,5 0 0 15,5-6 0-15,2-11 0 0,21 10 0 16,2-10 0 0,7-8-2-16,7-5-11 0,1-1-10 15,-1-3-11-15,-2-5-26 16,2 7-24-16,-17 3-6 15</inkml:trace>
  <inkml:trace contextRef="#ctx0" brushRef="#br1" timeOffset="409909.8306">21403 12396 251 0,'0'0'8'0,"0"0"4"0,-9 0 3 16,9 0 3-16,0 0 1 15,-11 0 0-15,11 0 1 16,0-11 3-16,2 2-8 15,7-3-2-15,3-1-2 0,1-1-1 16,1-4 0-16,-2 1-1 16,4-1 0-16,-4 6 0 15,-2 2-1-15,-10 10-2 16,7-15-1-16,-7 15-2 16,0 0-1-16,-15 8 0 15,3 4-3-15,-2-3-2 0,-2 9-8 16,-4-5-22-16,-2 2-48 15,9-3-2-15</inkml:trace>
  <inkml:trace contextRef="#ctx0" brushRef="#br1" timeOffset="418050.81">21786 10882 198 0,'0'0'11'0,"0"0"5"16,-8-10 6-16,8 10 4 16,-7-9 1-16,7 9 1 15,-10-10 0-15,10 10 3 16,-13-2-10-16,13 2-7 15,-14 0-5-15,14 0-2 0,-12 12-2 16,12-12-1-16,0 14 1 16,12-6 0-16,15-6 1 15,10 1 0-15,21-3 1 16,11 0-1-16,18-5 1 0,12 0-1 16,14-3-1-1,4 1-2-15,4-1 1 0,8 2-2 16,0-2 0-16,-3 2-2 15,-2 2 0-15,-2-2 0 16,-11-2 0-16,-1 7 0 0,-16-7 0 16,-14 5 0-16,-16 1 0 15,-15 2 0-15,-11 0 0 16,-12 0 0-16,-14 0 0 0,-12 0 0 16,0 0 0-16,0 0 0 15,-10-7 0-15,-1 7 0 16,-1-2 0-16,3-1 0 15,-7 0-4-15,7 3-21 16,-7 3-53-16,7-3-10 0</inkml:trace>
  <inkml:trace contextRef="#ctx0" brushRef="#br1" timeOffset="418405.9701">23508 10619 442 0,'0'0'3'0,"0"0"1"15,0 0 0-15,0 0 0 16,0 0 2-16,6-2 1 0,4 2-1 16,4 2 2-16,7 5-4 15,4 2 0-15,2 3 0 16,3-2-1-16,0 2-1 15,-3 1-1-15,-8-1 0 0,2 5 0 16,-12-1 1-16,-6 6-1 16,-6-3 1-16,-11 6 0 15,-9 0-2-15,-7 2 0 16,-2 0 0-16,-5-2 0 16,2 0 0-16,1-5 0 15,6-2 0-15,6-6 0 0,4 2-7 16,3-8-11-16,15-6-52 15,0 0-17-15</inkml:trace>
  <inkml:trace contextRef="#ctx0" brushRef="#br1" timeOffset="418842.5781">24036 10667 459 0,'0'0'5'15,"0"0"1"-15,-7-10 2 16,7 10 0-16,0 0 0 0,-6-13 0 16,6 13 1-16,3-9-9 15,10 6 0-15,-1 3 0 16,3 3 0-16,2 1 0 16,3 6 0-16,-2 3 0 15,-6 1 0-15,-3 4 0 0,-6-1 0 16,-3 2 0-16,-7 2 0 15,-1-5 0-15,-5-5 0 16,4 1 0-16,-1-6 0 16,1-4 0-16,9-2 0 15,-9-10 0-15,9-7 0 0,3-3 0 16,12-4 0-16,0-4 0 16,2 1 0-16,0 2 0 15,-1 1 0-15,2 8 0 0,-6 3 0 16,-3 9 0-16,-9 4 0 15,8 12 0-15,-8 0 0 16,0 9 0-16,5 1 0 0,0 5 0 16,5-2 0-16,3-1-5 15,3 4-13-15,-3-11-66 16,4-2-3-16</inkml:trace>
  <inkml:trace contextRef="#ctx0" brushRef="#br1" timeOffset="419508.2806">21644 10924 277 0,'0'0'8'0,"0"0"4"0,0 0 4 16,0 0 5-16,0 0 0 15,0 0 2-15,0 0 1 0,0 0 0 16,0 0-8-16,8-14-3 15,5 6-4-15,6-7-2 16,11-7-1-16,13-6-1 0,8-4 0 16,15-6 1-16,10-8-1 15,11 1 1-15,10-6-1 16,6 1-3-16,1-6-2 16,2 1 0-16,1 0 0 0,1-2 0 15,-4 2 0 1,-3 4 0-16,-11 3 0 0,-13 9 0 15,-7 4 0-15,-16 11 0 16,-14 3 0-16,-10 11 0 16,-12 3 0-16,-11 5 0 15,-7 2 0-15,0 0 0 0,0 0 0 16,0 0 0-16,0 0 0 16,-3 7 0-16,3-7-12 0,-12 12-30 15,12-2-44-15,-13-2-2 16</inkml:trace>
  <inkml:trace contextRef="#ctx0" brushRef="#br1" timeOffset="419856.2655">23014 9990 391 0,'0'0'6'0,"0"0"3"0,0 0 1 16,0 0-1-1,0 0 2-15,0 0-1 0,2-9 1 16,-2 9 1-16,0 0-5 16,18-3-3-16,-6 3 0 15,9 0-1-15,1-3 1 0,0 3-1 16,5 0-1-16,-2 0 0 16,-2 3-2-16,-4 1 0 15,-1 4 0-15,-8 4 0 16,-5 4 0-16,-2-1 0 0,-3 5 1 15,0-1 0-15,-8 6 0 16,0-3 0-16,-1 1 0 16,-7-1 0-16,2-3-2 0,1-4-3 15,3 1-5-15,-2-9-10 16,12-7-35-16,0 0-30 16,0 0-3-16</inkml:trace>
  <inkml:trace contextRef="#ctx0" brushRef="#br1" timeOffset="420227.8163">23462 9872 407 0,'0'0'5'0,"0"0"0"16,0 0 1-16,0 0-1 16,-5 0 1-16,5 0-1 15,0 0 1-15,-11 12-1 0,11-3-2 16,0 2-1-1,0-1 0-15,13 0 2 0,2-3 1 16,5-2 0-16,3-2 1 16,4-3 1-16,-3-3-1 15,4-4 0-15,-6-3-1 0,-2 2 0 16,-5 1 0-16,-4-1-5 16,-11 8 0-16,9-7 0 15,-9 7 0-15,0 0 0 16,0 9 0-16,0 4 0 15,-2 2 0-15,-1 2 0 16,-1 5 0-16,-5 1 0 0,0 1 0 16,-7 2 0-16,-5-2 0 15,-4-1 0-15,-8-4 0 16,-1-4-14-16,1 1-69 0,-2 0-2 16</inkml:trace>
  <inkml:trace contextRef="#ctx0" brushRef="#br3" timeOffset="426108.5875">25378 8110 425 0,'0'0'5'16,"0"0"1"-16,0 0 2 15,5-6 1-15,-5 6 1 0,18-6 0 16,-1 3 1-16,1 3 0 15,4 0-4-15,0 0-2 16,3 8-1-16,-2 1-4 16,-1 4 0-16,-5 2 0 0,-2 5 0 15,-7-1 0-15,-6 4 0 16,-4-3 0-16,-10 3 0 16,-9-4 0-16,-1 0 0 15,-3-1 0-15,-3-4 0 0,2-3 0 16,1-5 0-16,5 0 0 15,5-6 0-15,5 0 0 16,10 0 0-16,-3-20 0 16,8 3 0-16,8-3 0 15,10-4 0-15,-2-4 0 0,7 3 0 16,-3 0 0-16,2 3 0 16,-2 3 0-16,-8 6 0 15,-4 3 0-15,-3 2 0 0,-10 8 0 16,0 0 0-16,4 13 0 15,-4-3 0-15,-4 10 0 16,1 0 0-16,3 2 0 0,0 5 0 16,0-4 0-16,7-1 0 15,11-5 0-15,-1-2 0 16,11-3 0-16,-1-5-71 16,8-7-17-16</inkml:trace>
  <inkml:trace contextRef="#ctx0" brushRef="#br3" timeOffset="427308.1606">24480 5929 394 0,'0'0'7'0,"0"0"1"16,0 0 3-16,-4-6 1 15,4 6-1-15,-10-3 0 0,10 3 1 16,-12 8 0-16,9 4-7 15,0 3-2-15,3 5-3 16,3 2 1-16,5-2 0 0,4 2 0 16,8-4 0-16,7-5 1 15,1-4 0-15,4-6 1 16,0-6 0-16,3-6 1 16,-3-4 0-16,1-5-1 15,-8-1-3-15,-6 1 0 16,-9-2 0-16,0 4 0 0,-7 3 0 15,-3 6 0-15,0 7 0 16,-5-6 0-16,5 6 0 16,-8 18 0-16,8-1 0 15,0 3 0-15,5 5 0 0,3-1 0 16,-1 2 0-16,1-2 0 16,-1 0 0-16,-4-4 0 15,-3-1 0-15,-10-1 0 0,-8 2 0 16,-5-2 0-16,-6 1 0 15,-6-4 0-15,3 5 0 16,-8-5-22-16,10 2-62 0,1 1-3 16</inkml:trace>
  <inkml:trace contextRef="#ctx0" brushRef="#br3" timeOffset="428060.6294">22878 7964 401 0,'0'0'7'0,"0"0"3"0,0 0 2 15,0 0 1-15,-8-10 1 16,8 10 0-16,0 0 2 16,0 0 1-16,5-7-10 0,7 2-7 15,6 3 0-15,4 2 0 16,3-6 0-16,2 6 0 16,1-2 0-16,-1 2 0 15,-7 0 0-15,-3 2 0 0,-5 4 0 16,-12-6 0-16,9 17 0 15,-9-7 0-15,-9 4 0 16,-5 4 0-16,-4 1 0 16,-4 1 0-16,-3 3 0 15,-4-1 0-15,4-1 0 16,0 0 0-16,2-4 0 0,6-2 0 16,7-2 0-16,0-1 0 15,10-12 0-15,2 10 0 16,14-10 0-16,0 0 0 0,10-10 0 15,6 3 0-15,0 0 0 16,3-8 0-16,10-8-50 16,-10 15-38-16</inkml:trace>
  <inkml:trace contextRef="#ctx0" brushRef="#br3" timeOffset="433419.7117">24322 7575 165 0,'0'0'7'0,"0"0"2"16,0 0-2-16,0 0 0 15,-8 0 1-15,8 7 3 16,-7 8 0-16,2 8 0 16,-3 4-5-16,-1 8-2 15,-1 3 4-15,-6 10 1 0,4 2-5 16,-3 0-5-16,1-4-7 15,-2 0-12-15,7 0-23 16,-3-11-18-16</inkml:trace>
  <inkml:trace contextRef="#ctx0" brushRef="#br3" timeOffset="433770.4613">24680 7671 250 0,'0'0'-3'0,"0"0"2"16,0 6 1-16,-3 3 1 16,-1 8 2-16,-4 4 0 15,-2 8 1-15,-2 6 2 16,-1 7 2-16,1 3-1 0,-4-1-2 16,4 4-4-16,-2-4-6 15,1-2-12-15,-2-10-25 16,7-2-20-16</inkml:trace>
  <inkml:trace contextRef="#ctx0" brushRef="#br3" timeOffset="434037.046">25050 7803 173 0,'0'0'1'16,"-2"12"2"-16,-10-3-1 0,1 12 1 16,-4 4 2-16,2 7 2 15,-6 6-1-15,4 3 0 16,-2 6-7-16,6-10-18 15,7 8-30-15,-6-10-5 0</inkml:trace>
  <inkml:trace contextRef="#ctx0" brushRef="#br3" timeOffset="434319.3812">25396 7934 227 0,'0'0'2'0,"0"8"0"15,-2 4 1-15,-2 6 2 0,-5 4 0 16,1 10 1-16,-5 3 0 15,-1 4 2-15,-4 3-4 0,1 1-3 16,0 1-7-16,2-1-19 16,-8-7-33-16,11 2-2 15</inkml:trace>
  <inkml:trace contextRef="#ctx0" brushRef="#br3" timeOffset="434558.628">25714 8038 253 0,'0'0'2'16,"-3"8"0"-16,-4 4 1 15,-6 8 2-15,-6 2 0 0,4 8 2 16,-8 5-1-16,4 4 0 15,-4-1 0-15,5 3-9 16,1-4-20-16,0-1-35 0,12 1-4 16</inkml:trace>
  <inkml:trace contextRef="#ctx0" brushRef="#br3" timeOffset="434785.0215">26015 8216 327 0,'0'0'1'0,"0"0"0"16,-5 16 2-16,-6-2 0 16,-1 9 0-16,-2-1 2 15,-6 10-1-15,-1 1 1 16,0 4-4-16,1-3-13 0,2-7-47 15,6 8-9-15</inkml:trace>
  <inkml:trace contextRef="#ctx0" brushRef="#br3" timeOffset="435738.3631">26298 8405 316 0,'0'0'3'0,"0"0"2"16,0 0 0-16,0 0 2 0,0 0 0 15,0 0 1-15,0-2 1 16,0 2 2-16,0 0-4 0,8 0 0 15,-8 0-1-15,0 0-2 16,0 0 0-16,0 0-2 16,7 4 0-16,-7-4 0 15,0 0-1-15,0 0 1 0,10 13 1 16,-10-13 0-16,9 2 0 16,-9-2 1-16,16 0 0 15,-7 0 0-15,2-2 1 16,-11 2 1-16,15-13 0 15,-15 13 0-15,7-14-1 0,-7 14 1 16,0-12-1-16,0 12-1 16,-7-11-2-16,7 11 0 15,-15-2-2-15,4 2-1 16,2 2 1-16,2 6-2 16,-6-1 2-16,8 3-1 0,-2 2 0 15,4-2 1-15,3 3 0 16,0-3 1-16,0-10 0 0,19 10 1 15,-3-7-1-15,7-3 1 16,-2-6-1-16,2-5 2 16,-1 2-1-16,-5-3 1 0,-1-3-1 15,-4 0 1-15,-7 0-1 16,-2 1 0-16,-6-2 0 16,-7 8-1-16,-2-1-1 15,-4 6 0-15,-5 3 0 16,1 6-1-16,-5 4 1 15,2 4-1-15,4 4 1 0,-2-1 0 16,9 3-1-16,2-5 1 16,7 1 0-16,3-5 1 15,9-4-1-15,3-1 0 16,8-4 1-16,1-2 0 16,2-8 0-16,2 1 0 0,-2-4 0 15,-2-1 0-15,-5-2 0 16,-4 1 0-16,-5-1 0 0,-4-1-1 15,-3 3 1-15,-5 5-2 16,-7-2 0-16,-4 9 0 16,-3 0 0-16,-1 6-1 0,-3 6 1 15,4 0 0-15,1 3 0 16,4 3 0-16,3-4 0 16,9-4 1-16,4-1-1 15,11-1 1-15,6-8 0 16,2 0 1-16,4-4-1 0,0-6 1 15,0 0 0-15,-6-5 0 16,-4 0-1-16,-7 3 1 16,-8-1-1-16,-10 4 0 15,-8 3-1-15,-5 5 1 16,-6 1-4-16,-1 9-14 0,0 6-61 16,6 0-4-16</inkml:trace>
  <inkml:trace contextRef="#ctx0" brushRef="#br3" timeOffset="442883.312">23692 8326 288 0,'0'0'5'0,"0"0"3"16,0 0 3-16,6 0 3 0,-6 0 2 15,0 0 2-15,10 5 3 16,-10-5 1-16,0 0-5 16,0 0-1-16,0 0-3 15,9 5-1-15,-9-5-3 0,0 0-1 16,0 0-1-16,0 0-1 16,9 0 0-16,-9 0-1 15,0 0 0-15,9 0-1 16,-9 0-4-16,7-4 0 0,-7 4 0 15,13-6 0-15,-13 6 0 16,15-8 0-16,-15 8 0 16,15-12 0-16,-15 12 0 0,12-15 0 15,-12 15 0-15,12-12 0 16,-1 2 0-16,-6 1 0 16,2-2 0-16,0 4 0 15,-2-3 0-15,3 0 0 16,-3-1 0-16,0 2 0 15,0-1 0-15,-1 0 0 0,2 0 0 16,-3 0 0-16,1 1 0 16,-1-2 0-16,-1-1 0 15,1 4 0-15,-3-2 0 0,0 1 0 16,0-1 0-16,0-2 0 16,0 4 0-16,0-4 0 15,0 2 0-15,0-3 0 16,-5 3 0-16,2 0 0 15,1 0 0-15,0 1 0 0,-1-1 0 16,-3 0 0-16,2 3 0 16,-1-4 0-16,5 11 0 15,-7-16 0-15,7 16 0 0,-11-17 0 16,11 17 0-16,-7-17 0 16,2 8 0-16,5 9 0 15,-7-17 0-15,7 17 0 0,-7-15 0 16,7 15 0-16,-11-10 0 15,11 10 0-15,0 0 0 16,-10-10 0-16,10 10 0 16,-12-7 0-16,12 7 0 15,-10-7 0-15,10 7 0 16,-15-12 0-16,5 6 0 0,0 1 0 16,0-1 0-16,0 2 0 15,3-1 0-15,-5-3 0 16,3 4 0-16,-3-1 0 15,5-1 0-15,-2-1 0 0,-2 3 0 16,1-2 0-16,10 6 0 16,-15-6 0-16,8 3 0 0,7 3 0 15,-17-10 0-15,9 7 0 16,8 3 0-16,-15-7 0 16,15 7 0-16,-15-8 0 15,15 8 0-15,-17-7 0 0,6 4 0 16,4 1 0-16,0-1 0 15,-3 0 0-15,0 2 0 16,0-5 0-16,10 6 0 16,-18-2 0-16,18 2 0 15,-17-3 0-15,17 3 0 16,-15 0 0-16,15 0 0 16,-14 0 0-16,14 0 0 0,-16 0 0 15,16 0 0-15,-12 0 0 16,12 0 0-16,-15 3 0 15,15-3 0-15,-12 8 0 0,12-8 0 16,-15 7 0-16,15-7 0 16,-15 11 0-16,15-11 0 0,-15 7 0 15,15-7 0-15,-13 6 0 16,13-6 0-16,-9 8 0 16,9-8 0-16,-7 11 0 15,7-11 0-15,-11 12 0 0,11-12 0 16,-12 11 0-16,12-11 0 15,-11 15 0-15,11-15 0 16,-12 16 0-16,12-16 0 16,-9 12 0-16,9-12 0 15,-8 15 0-15,8-15 0 0,-8 10 0 16,8-10 0-16,-7 13 0 16,7-13 0-16,-5 7 0 15,5-7 0-15,0 0 0 16,-7 9 0-16,7-9 0 15,0 0 0-15,0 0 0 0,0 0 0 16,0 0 0-16,0 0 0 16,0 0 0-16,0 0 0 15,0 0 0-15,0 0 0 0,-11 5 0 16,11-5 0-16,0 0 0 16,0 0-4-16,-7-5-47 15,7 5-39-15,-7-12 1 0</inkml:trace>
  <inkml:trace contextRef="#ctx0" brushRef="#br3" timeOffset="443252.3893">23101 7649 362 0,'0'0'9'0,"0"0"3"15,7-6 1-15,-7 6 2 0,11-6 0 16,-1 4 0-1,-10 2 1-15,16 0 1 0,-16 0-8 16,13 8-2-16,-8 1-2 16,-2 9-1-16,-1 1 0 15,-2 3-1-15,-2 6-1 16,-6 1 1-16,1 1-3 0,-1-3 0 16,-4 1 0-16,2-6 0 15,-3-2 0-15,6-5 0 16,0-3 0-16,2-2 0 0,5-10 0 15,-8 10 0-15,8-10 0 16,0 0 0-16,0 0 0 16,15 3 0-16,10-3 0 15,5 0 0-15,5 2 0 0,7-2 0 16,5 7 0 0,3-1 0-16,7-6-58 0,-5 12-29 15,-2 2 1-15</inkml:trace>
  <inkml:trace contextRef="#ctx0" brushRef="#br3" timeOffset="444840.2719">23880 7753 315 0,'0'0'7'0,"0"0"0"0,0 0 3 16,0 0 0-16,0 0 1 15,0 0 0-15,0 0 1 16,0 0-2-16,0 0-5 16,14-1-6-16,-1-2-15 0,-1 3-48 15,6-3-9-15</inkml:trace>
  <inkml:trace contextRef="#ctx0" brushRef="#br3" timeOffset="444984.8518">24287 7570 358 0,'0'0'7'16,"0"0"0"-16,10-10 0 0,-10 10 1 15,10-10-2-15,-10 10-4 16,17-11-13-16,-6 11-52 16,5-3-11-16</inkml:trace>
  <inkml:trace contextRef="#ctx0" brushRef="#br3" timeOffset="445154.399">24836 7364 357 0,'0'0'5'16,"0"0"3"-16,7-10 0 16,-7 10 0-16,11-9-2 0,-11 9-1 15,14-10-10-15,-14 10-35 16,26-7-30-16,-9 4-8 15</inkml:trace>
  <inkml:trace contextRef="#ctx0" brushRef="#br3" timeOffset="445303.0022">25309 7187 315 0,'0'0'8'0,"0"0"3"0,0 0 0 15,7-13 0-15,-7 13 1 16,7-11-1-16,-7 11-3 15,23-14-10-15,-9 7-32 16,4-3-37-16,7 5-6 16</inkml:trace>
  <inkml:trace contextRef="#ctx0" brushRef="#br3" timeOffset="445446.6378">25824 7023 375 0,'0'0'6'0,"0"0"4"16,2-10-1-16,-2 10 1 15,5-10-1-15,-5 10 0 16,12-10-7-16,-12 10-23 16,22-12-52-16,-6 6-6 15</inkml:trace>
  <inkml:trace contextRef="#ctx0" brushRef="#br3" timeOffset="445588.5747">26231 6946 428 0,'0'0'4'0,"0"0"2"16,5-8-1-16,-5 8 0 16,8-10 0-16,-8 10-1 15,17-12-9-15,-17 12-49 0,18 0-25 16</inkml:trace>
  <inkml:trace contextRef="#ctx0" brushRef="#br3" timeOffset="446151.6933">26487 8303 442 0,'0'0'4'0,"0"0"2"16,0 0 1-16,0 0 0 0,0 0 0 16,0-7 0-16,0 7-1 15,0-10-4-15,0 10-17 16,0 0-60-16,8-5-9 0</inkml:trace>
  <inkml:trace contextRef="#ctx0" brushRef="#br3" timeOffset="446299.3034">26566 7964 374 0,'0'0'5'15,"0"0"1"-15,0-12 1 16,0 12 0-16,0-12-1 15,0 1-3-15,0 11-16 16,0 0-52-16,3-12-10 16</inkml:trace>
  <inkml:trace contextRef="#ctx0" brushRef="#br3" timeOffset="446451.6702">26589 7753 385 0,'0'0'1'15,"0"0"1"-15,0 0 1 16,0 0-2-16,-2-9-2 16,2 9-14-16,0-23-47 0,0 23-10 15</inkml:trace>
  <inkml:trace contextRef="#ctx0" brushRef="#br3" timeOffset="446600.2752">26603 7570 355 0,'0'0'4'16,"0"0"2"-16,0-10 0 16,0 10 0-16,-4-7 1 0,4 7-5 15,-8-13-14-15,8 13-44 16,0 0-16-16</inkml:trace>
  <inkml:trace contextRef="#ctx0" brushRef="#br3" timeOffset="446754.2124">26562 7385 386 0,'0'0'4'15,"0"0"2"-15,-5-14 1 0,5 14 0 16,0 0-1-16,-7-11-2 16,7 11-13-16,0 0-52 15,0 0-11-15</inkml:trace>
  <inkml:trace contextRef="#ctx0" brushRef="#br3" timeOffset="446902.8125">26537 7211 366 0,'0'0'4'0,"0"0"1"16,0 0-1-16,-10-4 2 15,10 4-2-15,0 0-4 16,-7-11-27-16,7 11-39 15,0 0-8-15</inkml:trace>
  <inkml:trace contextRef="#ctx0" brushRef="#br3" timeOffset="447066.9618">26424 7050 358 0,'0'0'2'16,"0"0"0"-16,0 0 1 15,0 0-2-15,-7-10-6 16,7 10-25-16,0 0-37 0,0-9-4 16</inkml:trace>
  <inkml:trace contextRef="#ctx0" brushRef="#br3" timeOffset="447219.835">26362 6949 419 0,'0'0'4'0,"0"0"0"16,0 0 1-16,-7-11 1 16,7 11-4-16,0 0-3 0,0 0-11 15,-10-7-19-15,-3 7-46 16,13 0-3-16</inkml:trace>
  <inkml:trace contextRef="#ctx0" brushRef="#br3" timeOffset="448483.0676">26440 6953 365 0,'0'0'7'0,"-3"-10"5"15,3 10 2-15,-2-15 1 16,0 6 2-16,-3 1 0 16,1-1 2-16,0-1-1 0,4 10-7 15,-8-10-3-15,8 10-4 16,-12 0 0-16,12 0-4 16,-15 10 0-16,10 0 0 15,-2-1-2-15,5 1 1 0,2 3 0 16,0-1 1-16,7-5 0 15,5 1 0-15,3-4 1 16,4-4 2-16,2 0-3 0,-1-4 0 16,-1-4 0-16,-3-4 0 15,-4-2 0-15,-7 1 0 16,-5-2 0-16,-8 5 0 16,-6-1 0-16,-7 7 0 15,1 4 0-15,-4 0 0 0,-3 8 0 16,2 6 0-16,0-1 0 15,4 2 0-15,9 2 0 16,5 0 0-16,2-5 0 16,5 0 0-16,8-1 0 0,1-4 0 15,9-1 0-15,5-6 0 16,-2 0 0-16,0-3 0 16,1-4 0-16,-3-4 0 0,-6-4 0 15,-1 3 0-15,-9-3 0 16,-3 0 0-16,-3 3 0 15,-9 3 0-15,-3 1 0 16,-4 5 0-16,-1 3 0 0,2 3 0 16,-1 5 0-16,5 1 0 15,2 3 0-15,8 1 0 16,4-1 0-16,0 0 0 16,12-4 0-16,6-3 0 15,3-2 0-15,4-3 0 0,3-3 0 16,-3-7 0-16,-5-2 0 15,-3-6 0-15,-10-1 0 16,-7 2 0-16,-5-3 0 0,-12 4 0 16,-5 4 0-16,-3 7 0 15,-5 5 0-15,-2 5 0 16,4 5 0-16,14 8-81 16,1 4-7-16</inkml:trace>
  <inkml:trace contextRef="#ctx0" brushRef="#br3" timeOffset="457380.8734">26564 6774 263 0,'0'0'7'0,"0"0"4"0,0-12 3 16,0 12 2-16,-5-17 1 15,-4 7 1-15,0-2 1 16,-5 0 2-16,-1 4-7 16,-5 1-5-16,-2 2-2 15,-3 5-2-15,-8 0-1 0,-1 12-1 16,-6 0-1-16,0 11-1 15,-2-1-1-15,2 8 1 16,2 0-1-16,4 2 0 16,4 0 0-16,8 3-1 0,7-4 1 15,8 4-1-15,2 0 1 16,5-2-1-16,7-4 2 16,10 1-1-16,5-3 1 15,6-5 0-15,7-5 1 0,-1-2 0 16,7-5 0-16,-2-6 0 15,3-4 1-15,-1-4 0 16,-2-3 0-16,-2-8 2 16,-2-5-1-16,-5 1 0 0,-3-11 0 15,-4 0 0-15,-3-5 1 16,-3 1-1-16,-4-4 1 16,-6 4-2-16,-5 2 1 15,-2 1-1-15,-4 5 0 16,-7 3 0-16,-4 4-1 0,-7 1-1 15,-3 4 0-15,-2 1-1 16,-8 5 0-16,-2 4 0 16,-5-2 0-16,-1 6 0 15,1 0-1-15,0 3 1 0,2 4-1 16,5 4-1-16,3 6-5 16,12 8-35-16,10 4-41 15,8 3-2-15</inkml:trace>
  <inkml:trace contextRef="#ctx0" brushRef="#br3" timeOffset="459238.253">26410 6968 370 0,'0'0'2'16,"0"0"0"-16,0 0-10 16,0 7-53-16,0-7-9 0</inkml:trace>
  <inkml:trace contextRef="#ctx0" brushRef="#br3" timeOffset="460857.7006">23896 7307 233 0,'0'0'9'0,"0"0"5"0,0 0 3 16,0 0 2-16,0 0 1 15,0 0 0-15,0-4-2 16,0 4 1-16,16-16-8 0,-6 4-4 16,7 4-5-16,5-6-1 15,8-1-1-15,8-7-4 16,13 2-16-16,4 2-46 16,10-6-6-16</inkml:trace>
  <inkml:trace contextRef="#ctx0" brushRef="#br3" timeOffset="461030.7503">24722 6887 309 0,'0'0'5'15,"0"0"0"-15,0 0 4 16,8-13-2-16,-8 13 1 16,9-13 0-16,-1 4 0 15,5-4-1-15,4 1-10 16,12 2-19-16,6 3-40 0,8-5-8 15</inkml:trace>
  <inkml:trace contextRef="#ctx0" brushRef="#br3" timeOffset="461178.8991">25428 6631 332 0,'0'0'5'0,"0"0"3"16,0 0 2-16,0 0 0 15,0-10-1-15,0 10 2 16,15-14-2-16,3 4-3 0,7-3-15 15,5 1-28-15,7 1-34 16,7 2-3-16</inkml:trace>
  <inkml:trace contextRef="#ctx0" brushRef="#br3" timeOffset="461314.5584">26010 6457 350 0,'0'0'5'15,"0"0"3"-15,0 0 1 16,7-12 0-16,-7 12 0 15,12-9-1-15,1 1 1 0,4 1-7 16,3-3-18-16,5 5-55 16,10 0-4-16</inkml:trace>
  <inkml:trace contextRef="#ctx0" brushRef="#br3" timeOffset="461466.1331">26532 6349 356 0,'0'0'4'0,"0"0"4"15,0 0 1-15,0 0 0 16,0 0 0-16,0-8-1 0,0 8 0 16,7-9-5-16,8 9-19 15,7 0-55-15,1-3-4 16</inkml:trace>
  <inkml:trace contextRef="#ctx0" brushRef="#br3" timeOffset="461829.6962">26853 6358 324 0,'0'0'4'0,"0"0"3"16,0 0 0-16,5 0-1 0,-5 0 1 15,0 0 0-15,17 6 0 16,-7-6 0-16,0 2-3 16,4 3-4-16,-1-2-1 15,7 2 0-15,-8 0 1 16,6 0-2-16,-6 0 1 0,-2 2 0 15,1-2 1-15,-11-5 0 16,14 12 0-16,-14-12 2 16,12 15-1-16,-4-6 1 0,2 2 0 15,-1-2 1-15,4 4-2 16,-1-2 0-16,-1 3-1 16,1-1 0-16,-2-1 0 15,3 0 0-15,-6 0 0 0,0 0 0 16,-2-1 0-16,1-1 0 15,-4 3 1-15,1-4 0 16,-3 6-2-16,0-3-3 16,2 3-11-16,-2 3-23 15,-11-1-33-15,7 1-3 16</inkml:trace>
  <inkml:trace contextRef="#ctx0" brushRef="#br3" timeOffset="461984.1084">27076 6877 187 0,'0'0'7'0,"0"0"1"16,0 0 2-16,0 0-1 15,-5 12 2-15,5-12 0 0,-7 13-2 16,-1-4-10-16,1-1-48 16,-3 7-11-16</inkml:trace>
  <inkml:trace contextRef="#ctx0" brushRef="#br3" timeOffset="462141.7032">26853 7110 265 0,'0'0'5'15,"0"0"3"-15,-16 2 0 16,16-2 2-16,-20 10-1 0,11-3-1 16,-3-2 1-16,-4 7-8 15,4-4-28-15,-6 4-38 16,11 0-4-16</inkml:trace>
  <inkml:trace contextRef="#ctx0" brushRef="#br3" timeOffset="462280.9069">26564 7287 286 0,'0'0'4'16,"0"0"2"-16,-7 4-1 0,7-4 0 16,-16 4 0-16,9 1-1 15,-5-2-3-15,-1 1-16 16,4 9-44-16,-7-5-9 15</inkml:trace>
  <inkml:trace contextRef="#ctx0" brushRef="#br3" timeOffset="462409.7485">26102 7429 262 0,'0'0'1'0,"0"0"1"15,-10 7-1-15,0-4 1 0,0 2-4 16,0 0-10-16,-7-2-45 15,-1 3-4-15</inkml:trace>
  <inkml:trace contextRef="#ctx0" brushRef="#br3" timeOffset="462572.6136">25486 7592 275 0,'0'0'2'0,"0"0"0"0,-16 7-1 15,7-1 1-15,-4 2 0 16,-4-4-2-16,-3 7-14 16,8 1-45-16,-6-5-4 15</inkml:trace>
  <inkml:trace contextRef="#ctx0" brushRef="#br3" timeOffset="462733.1826">24868 7788 327 0,'0'0'1'16,"-7"5"0"-16,-5 2 0 16,-6-1 1-16,1 3-1 15,-5-4-3-15,-3 8-11 0,0 4-40 16,-10-7-14 0</inkml:trace>
  <inkml:trace contextRef="#ctx0" brushRef="#br3" timeOffset="462882.8086">24168 8038 315 0,'0'0'1'15,"-15"3"0"-15,-3 5 1 0,-4-1 0 16,-6 1-6-16,-2 1-3 16,-7-1-23-16,5 6-31 15,-5-5-8-15</inkml:trace>
  <inkml:trace contextRef="#ctx0" brushRef="#br3" timeOffset="463024.4235">23648 8195 306 0,'0'0'3'16,"0"0"1"-16,0 0 0 0,-12 4 2 16,12-4-2-16,-18 9 0 15,9-3-6-15,-2 2-22 16,-8-4-38-16,19-4-5 15</inkml:trace>
  <inkml:trace contextRef="#ctx0" brushRef="#br0" timeOffset="472159.8">21293 10248 263 0,'0'0'6'0,"0"0"5"0,0 0 2 15,0 0 3-15,0 0 2 16,0 0 1-16,-9 3 1 16,9-3 3-16,0 0-8 15,0 0-2-15,0 0-4 0,0 0-2 16,0 0-2-16,0 0-2 16,0 0-1-16,0 0-2 15,0 0 1-15,0 0-1 0,-5 10-1 16,5-10 1-16,0 0 1 15,0 12-1-15,0-12 1 16,2 9 0-16,-2-9 1 16,5 8-1-16,-5-8 1 0,3 12 0 15,-3-12 0-15,8 10 0 16,-8-10 0-16,7 16 0 16,-7-16-1-16,10 10 1 15,-10-10 0-15,9 12 0 16,-9-12-1-16,11 12 1 0,-11-12 0 15,10 12 0-15,-10-12 1 16,13 11-1-16,-13-11 1 16,12 12 0-16,-12-12 0 15,9 7 0-15,-9-7 0 0,13 10 0 16,-13-10-1-16,15 7 0 16,-15-7-1-16,15 8 0 15,-15-8 1-15,14 6-1 0,-14-6 0 16,14 7 2-16,-5-5-3 15,-2 1 0-15,6-1 0 16,-3 0 0-16,-3 3 0 16,3-2 0-16,0-1 0 0,-2 1 0 15,1-1 0-15,2 0 0 16,-11-2 0-16,14 6 0 16,-4-6 0-16,1 2 0 15,-11-2 0-15,16 5 0 16,-7-3 0-16,3-2 0 0,0 3 0 15,1 0 0-15,-1-2 0 16,1-1 0-16,-1 3 0 16,1-1 0-16,1 1 0 15,-2-3 0-15,1 3 0 16,2-3 0-16,-2 2 0 0,1-2 0 16,1 0 0-16,-3 0 0 15,6 0 0-15,-3 0 0 16,3 0 0-16,-6 0 0 0,3 0 0 15,-1 0 0-15,2 0 0 16,-4 0 0-16,0 0 0 16,1 0 0-16,-3 0 0 15,3 0 0-15,-1-2 0 0,-3 2 0 16,4-3 0-16,-1 0 0 16,-2-2 0-16,3 4 0 15,-4-2 0-15,2 0 0 16,1-2 0-16,-2 1 0 0,0-2 0 15,2 2 0-15,0-1 0 16,1 0 0-16,-1 0 0 16,4-2 0-16,-7 4 0 15,3-1 0-15,-1-2 0 0,-4 1 0 16,-7 5 0-16,16-7 0 16,-16 7 0-16,12-11 0 15,-12 11 0-15,18-7 0 16,-18 7 0-16,16-10 0 15,-6 6 0-15,-2-4 0 0,4 3 0 16,0-3 0-16,-1 1 0 16,-1 0 0-16,-1 1 0 15,-1 2 0-15,-8 4 0 16,15-10 0-16,-15 10 0 0,15-10 0 16,-15 10 0-16,12-10 0 15,-12 10 0-15,13-10 0 0,-13 10 0 16,12-13 0-16,-12 13 0 15,15-12 0-15,-15 12 0 16,15-12 0-16,-15 12 0 16,10-12 0-16,-10 12 0 15,13-12 0-15,-13 12 0 0,9-13 0 16,-9 13 0-16,8-12 0 16,-8 12 0-16,4-13 0 15,-4 13 0-15,9-11 0 16,-9 11 0-16,4-12 0 0,-4 12 0 15,3-14 0-15,-3 14 0 16,2-13 0-16,-2 13 0 16,3-9 0-16,-3 9 0 15,2-10 0-15,-2 10 0 16,0-10 0-16,0 10 0 0,0-12 0 16,0 12 0-16,0-13 0 15,0 13 0-15,0-12 0 16,0 12 0-16,-5-11 0 0,5 11 0 15,-5-9 0-15,5 9 0 16,-4-12 0-16,4 12 0 16,-6-10 0-16,6 10 0 0,-5-15 0 15,5 15 0-15,-2-8 0 16,2 8 0-16,-8-9 0 16,8 9 0-16,0 0 0 15,-4-11 0-15,4 11 0 0,0 0 0 16,-5-10 0-16,5 10 0 15,0 0 0-15,-6-9 0 16,6 9 0-16,0 0 0 16,-7-11 0-16,7 11 0 15,0 0 0-15,-5-7 0 16,5 7 0-16,0 0 0 0,0 0 0 16,0 0 0-16,-7-10 0 15,7 10 0-15,0 0 0 16,0 0 0-16,0 0 0 0,0 0 0 15,0 0 0-15,0 0 0 16,0 0 0-16,0 0 0 16,0 0 0-16,0 0 0 0,0 0 0 15,0 0 0-15,0 0 0 16,0 0 0-16,0 0 0 16,0 0 0-16,0 0 0 15,-8-4 0-15,8 4 0 16,0 0 0-16,0 0 0 0,0 0 0 15,-5 7 0-15,5-7 0 16,-10 17 0-16,3-8 0 16,-3 6 0-16,2 3 0 15,-4 2 0-15,2-5 0 0,-3 2 0 16,1 1 0-16,4-6 0 16,-1 1 0-16,1-4 0 15,8-9 0-15,-7 13 0 16,7-13 0-16,0 0 0 0,0 0 0 15,0 0 0-15,0 0 0 16,0 0 0-16,0 0 0 16,0 0 0-16,-6-8 0 0,6 8 0 15,0-18 0-15,4 9 0 16,-2-3 0-16,3-4 0 16,-3 2 0-16,6-1 0 0,-4 1 0 15,5 0 0-15,-7 4 0 16,3-2 0-16,0 4 0 15,-5 8 0-15,7-14 0 16,-7 14 0-16,5-10 0 16,-5 10 0-16,8-9 0 15,-8 9 0-15,5-10 0 0,-5 10 0 16,7-8 0-16,-7 8 0 16,0 0 0-16,0 0 0 15,9-9 0-15,-9 9 0 0,13 0 0 16,-3 0 0-16,2 2 0 15,4 5 0-15,-2-2 0 16,6 0 0-16,0 3 0 16,0-1 0-16,0 0 0 0,-2 0 0 15,1-2 0-15,-4 1 0 16,-3-2 0-16,-12-4 0 16,18 5 0-16,-18-5 0 15,10 3 0-15,-10-3 0 0,0 0 0 16,0 0 0-16,0 0 0 15,0 0 0-15,0 0 0 16,0 0 0-16,0 0 0 16,0 0 0-16,0 0 0 15,0 0 0-15,0 0 0 0,0 0 0 16,0 0 0-16,0 0 0 16,0 0 0-16,0 0 0 15,0 0 0-15,0 0 0 0,0 9 0 16,0-9 0-16,-17 13-48 15,14 0-49-15</inkml:trace>
  <inkml:trace contextRef="#ctx0" brushRef="#br0" timeOffset="473785.1292">21486 9106 316 0,'0'0'6'0,"0"0"3"0,0 0 3 15,0 0 1-15,0 0 3 16,-3-7 0-16,3 7 0 16,0 0-1-16,0-13-5 0,0 13-3 15,3-17-4-15,4 4-8 16,2-7-14-16,4-6-46 15,-1 3-10-15</inkml:trace>
  <inkml:trace contextRef="#ctx0" brushRef="#br0" timeOffset="473928.8086">21652 8678 309 0,'0'0'5'15,"0"0"0"-15,2-10 2 16,-2 10-2-16,6-13-2 0,-1 3-7 15,-1-3-21-15,1-1-35 16,13-8-8-16</inkml:trace>
  <inkml:trace contextRef="#ctx0" brushRef="#br0" timeOffset="474078.2476">21913 8246 337 0,'0'0'4'16,"0"0"2"-16,0 0-1 15,0 0 0-15,0 0-1 0,5-12-2 16,-5 12-7-16,9-15-20 16,7 0-41-16,-6-2-7 15</inkml:trace>
  <inkml:trace contextRef="#ctx0" brushRef="#br0" timeOffset="474228.8392">22149 7895 344 0,'0'0'3'0,"0"0"2"16,-2-10-1-16,2 10 1 0,-3-15-1 16,3 2 1-16,0 4-3 15,0-6-5-15,5-3-14 16,5 3-30-16,-3-7-25 0,6 0-3 16</inkml:trace>
  <inkml:trace contextRef="#ctx0" brushRef="#br0" timeOffset="474398.4007">22331 7490 295 0,'0'0'6'0,"0"0"2"0,7-9 1 16,-7 9 2-16,7-13 0 15,-7 13-1-15,10-16 0 16,-2 3 1-16,-1 3-9 16,1 1-7-16,2-4-8 0,-3 1-10 15,5-4-14-15,1 4-20 16,-3-3-17-16</inkml:trace>
  <inkml:trace contextRef="#ctx0" brushRef="#br0" timeOffset="474540.0084">22552 7174 267 0,'0'0'6'15,"0"0"3"-15,0 0 1 16,0 0 1-16,5-11 0 16,-5 11 0-16,7-14 0 0,-2 7-2 15,3-6-9-15,-1 1-11 16,3-2-23-16,5 6-33 15,-3-10-3-15</inkml:trace>
  <inkml:trace contextRef="#ctx0" brushRef="#br0" timeOffset="474664.6747">22733 6961 253 0,'0'0'4'16,"0"0"2"-16,0 0 0 15,0 0 0-15,0 0 0 0,0 0-3 16,0-11-12-16,0 11-26 15,0 0-26-15</inkml:trace>
  <inkml:trace contextRef="#ctx0" brushRef="#br0" timeOffset="474813.2775">22850 6733 207 0,'0'0'4'0,"0"0"-1"15,0 0 2-15,0 0-4 0,0-10-7 16,0 10-24-16,8-10-21 16,-8 10-4-16</inkml:trace>
  <inkml:trace contextRef="#ctx0" brushRef="#br0" timeOffset="474979.7488">22967 6587 303 0,'0'0'4'0,"0"0"2"16,0 0-1-16,0 0 1 16,0 8-2-16,0-8-4 15,0 0-4-15,0 0-14 16,0 0-39-16,0 0-11 0</inkml:trace>
  <inkml:trace contextRef="#ctx0" brushRef="#br0" timeOffset="475133.3447">23101 6595 271 0,'0'0'2'15,"0"0"2"-15,-5-3-3 16,5 3 1-16,0 0 0 16,0 0-1-16,0 0-7 0,0 0-29 15,10 10-26-15,-10-10-2 16</inkml:trace>
  <inkml:trace contextRef="#ctx0" brushRef="#br0" timeOffset="475296.5297">23275 6674 224 0,'0'0'4'0,"0"0"-2"15,0 0 1-15,0 0-1 0,0 0-1 16,0 0-3-16,0 0-13 15,17 5-24-15,-17-5-19 16</inkml:trace>
  <inkml:trace contextRef="#ctx0" brushRef="#br0" timeOffset="475463.0856">23544 6711 221 0,'0'0'7'0,"0"0"-1"15,0 0 2-15,0 0-1 16,0 0 1-16,0 0 0 16,0 0-9-16,7 2-30 15,10 0-28-15,-4-2-2 0</inkml:trace>
  <inkml:trace contextRef="#ctx0" brushRef="#br0" timeOffset="475609.7835">23847 6747 219 0,'0'0'2'16,"0"0"1"-16,0 0 2 15,0 0 0-15,10 0 0 0,-10 0-11 16,14-5-43-16,2 5-5 16</inkml:trace>
  <inkml:trace contextRef="#ctx0" brushRef="#br0" timeOffset="475768.3596">24213 6735 251 0,'0'0'3'0,"0"0"1"16,0 0 2-16,0 0-1 0,12 0 0 16,0-2-1-16,-2 2-14 15,2-3-45-15,14 1-6 16</inkml:trace>
  <inkml:trace contextRef="#ctx0" brushRef="#br0" timeOffset="475912.974">24660 6765 293 0,'0'0'3'0,"0"0"0"15,13 0 0-15,-4 0 0 0,1-3 1 16,8 3-4-16,-1-2-12 15,0-4-38-15,6 6-12 16</inkml:trace>
  <inkml:trace contextRef="#ctx0" brushRef="#br0" timeOffset="476076.5459">24926 6790 279 0,'0'0'7'16,"0"0"3"-16,13 0 0 0,-13 0 0 15,17 0 1-15,-4-2 0 16,-1 2-2-16,4 0-9 16,2-5-42-16,3 5-25 15,-5-3-5-15</inkml:trace>
  <inkml:trace contextRef="#ctx0" brushRef="#br0" timeOffset="476230.9449">25307 6780 349 0,'0'0'6'0,"0"0"2"0,12 3 2 16,-12-3 1-16,7 0-2 16,-7 0 1-16,18 0 0 15,-4 2-3-15,-3-2-17 0,1 0-38 16,3 0-25-16,2 0-5 16</inkml:trace>
  <inkml:trace contextRef="#ctx0" brushRef="#br0" timeOffset="476377.5741">25516 6902 267 0,'0'0'4'0,"0"0"3"15,0 0-2-15,0 0 1 16,0 0 2-16,4 9 0 16,-4-9 1-16,3 13-8 0,-3-13-43 15,0 19-21-15</inkml:trace>
  <inkml:trace contextRef="#ctx0" brushRef="#br0" timeOffset="476545.1133">25468 7163 345 0,'0'0'8'16,"0"0"1"-16,0 0 2 0,0 0 0 15,0 0-1-15,0 0 0 16,-12 8-2-16,12-8-6 15,-11 6-22-15,-1-6-52 16,12 0-4-16</inkml:trace>
  <inkml:trace contextRef="#ctx0" brushRef="#br0" timeOffset="476684.7409">25323 7240 262 0,'0'0'8'0,"-4"8"5"0,4-8 2 16,-8 10-1-16,8-10 1 15,-10 15-1-15,3-6-7 16,-3 0-21-16,-2-5-48 16,-1 1-8-16</inkml:trace>
  <inkml:trace contextRef="#ctx0" brushRef="#br0" timeOffset="476833.8821">24923 7362 306 0,'0'0'4'16,"0"0"1"-16,0 0-1 16,0 0 1-16,-12-2-11 15,2 4-37-15,3-2-19 16</inkml:trace>
  <inkml:trace contextRef="#ctx0" brushRef="#br0" timeOffset="476992.4956">24553 7350 337 0,'0'0'7'0,"0"0"2"15,0 0 0-15,-9-5 1 16,9 5-1-16,-16 0 0 0,6-5-12 16,2-3-44-16,-1 7-23 15</inkml:trace>
  <inkml:trace contextRef="#ctx0" brushRef="#br0" timeOffset="477146.087">24105 7367 372 0,'0'0'5'16,"0"0"2"-16,-7-3 0 0,7 3-1 16,-9-2 1-16,9 2-5 15,-13-5-15-15,13 5-51 16,-15 0-9-16</inkml:trace>
  <inkml:trace contextRef="#ctx0" brushRef="#br0" timeOffset="477291.7011">23531 7432 361 0,'0'0'4'15,"0"0"-1"-15,0 0 0 16,-7 0 0-16,7 0-8 15,-12-3-51-15,12 3-12 16</inkml:trace>
  <inkml:trace contextRef="#ctx0" brushRef="#br0" timeOffset="477463.2382">23138 7531 365 0,'0'0'3'15,"-12"2"1"-15,-1 1 1 16,1 0-1-16,-6-3 1 16,2 4-3-16,-7-2-10 0,3 1-26 15,8-1-35-15,-6-2-7 16</inkml:trace>
  <inkml:trace contextRef="#ctx0" brushRef="#br0" timeOffset="477612.8381">22750 7632 260 0,'0'0'2'15,"0"0"-2"-15,-9 8 0 0,4-1-4 16,-2 3-23-16,-6 3-32 16,3 3-3-16</inkml:trace>
  <inkml:trace contextRef="#ctx0" brushRef="#br0" timeOffset="477794.3652">22559 8068 266 0,'0'0'1'0,"0"0"1"15,-9 13-1-15,1-1 0 16,-5 2-2-16,4 4-9 15,-4 5-23-15,5 1-24 0,1-1-5 16</inkml:trace>
  <inkml:trace contextRef="#ctx0" brushRef="#br0" timeOffset="477943.1887">22320 8427 205 0,'0'0'1'0,"-2"9"-1"16,0 5-8-16,2 8-29 16,-5-5-15-16</inkml:trace>
  <inkml:trace contextRef="#ctx0" brushRef="#br0" timeOffset="478914.2782">25080 7035 357 0,'0'0'8'15,"0"0"5"-15,0 0 3 16,0-10 2-16,0 10 0 16,0 0 2-16,0 0-1 0,-7-10 1 15,7 10-8-15,-10 0-5 16,10 0-4-16,-15 5-3 16,7 3 0-16,8-8 0 15,-15 12 0-15,10-2 0 16,3-3 0-16,2 3 0 0,0-10 0 15,18 12 0-15,-6-9 0 16,5-3 0-16,-2 0 0 16,0-3 0-16,0-4 0 0,-2-3 0 15,-6 1 0-15,-5-2 0 16,-2 1 0-16,0 10 0 16,-15-14 0-16,0 11 0 0,0 3 0 15,1 0 0-15,-4 0 0 16,3 5 0-16,6 0 0 15,9-5 0-15,-11 13 0 16,11-13 0-16,11 7 0 16,6-7 0-16,3 0 0 0,7-3 0 15,-2-4 0-15,-1-3 0 16,-3-2 0-16,-4-2 0 16,-7 0 0-16,-10 2 0 15,0 12 0-15,-20-12 0 16,5 12 0-16,-7 0-10 0,7 4-77 15,5 9-1-15</inkml:trace>
  <inkml:trace contextRef="#ctx0" brushRef="#br0" timeOffset="493412.4803">21672 10907 348 0,'0'0'7'0,"0"0"3"15,0 0 2-15,0 0 2 16,0 0 1-16,0 0 1 16,0 4 0-16,0-4 1 15,0 0-7-15,0 0-3 16,0 0-2-16,0 0-1 0,0 0-2 16,0 0-1-16,0 0 0 15,0 0-3-15,0 0-4 16,0 0-13-16,0-7-40 0,0 7-24 15,-3-12-2-15</inkml:trace>
  <inkml:trace contextRef="#ctx0" brushRef="#br0" timeOffset="493924.1598">21936 9079 326 0,'0'0'7'0,"0"0"4"16,0 0 4-16,0 0 4 0,0 0 3 15,0 0-1-15,0 0 2 16,0 0 0-16,0 0-6 16,0 0-5-16,0 0-3 15,0 0-3-15,0 0-6 0,0 0 0 16,0 0 0-16,0 0 0 16,0 0 0-16,0 0 0 15,0 0 0-15,0 0 0 16,0 0-7-16,-3 15-13 0,3-15-30 15,0 0-32-15,0 0-2 16</inkml:trace>
  <inkml:trace contextRef="#ctx0" brushRef="#br0" timeOffset="497189.3019">21844 10904 372 0,'0'0'7'15,"0"0"4"-15,0-10 3 16,0 10 1-16,0 0 2 0,0-9 1 16,0 9 1-16,0 0-1 15,-11-8-6-15,11 8-4 16,-9 10-8-16,1 0 0 15,4 4 0-15,-5 4 0 16,7-3 0-16,-1 1 0 0,3-4 0 16,5-3 0-16,8-1 0 15,4-8 0-15,3 0 0 16,1-10 0-16,5-5 0 16,-1-2 0-16,-2-1 0 0,-1-4 0 15,-7 2 0-15,-8 4 0 16,-1 0 0-16,-6 4 0 15,-11 6 0-15,-3 6 0 0,-9 0 0 16,3 11 0-16,-4 1 0 16,1 3 0-16,1 0 0 15,1 5 0-15,7-4 0 16,7 0 0-16,4-3 0 0,3-4 0 16,0-9 0-16,20 12 0 15,-3-12 0-15,4 0 0 16,3-1 0-16,-2-10 0 15,3-1 0-15,-4-3 0 16,-5 2 0-16,-3-7 0 0,-8 8 0 16,-5-3 0-16,0 6 0 15,-10-2 0-15,-7 9 0 16,-3 2 0-16,-3 2 0 16,1 9 0-16,0-2 0 0,1 4 0 15,5-1 0-15,0 0 0 16,11-2 0-16,5-10 0 15,-2 11 0-15,2-11 0 0,14 0 0 16,2 0 0-16,-2-6 0 16,-1 1 0-16,2-2 0 15,-5 0 0-15,0-1 0 0,-10 8 0 16,2-10 0-16,-2 10 0 16,-12-5 0-16,2 5 0 15,-5 5 0-15,0 2 0 16,0 4 0-16,2-2-8 15,1 7-3-15,0-9-6 16,8 3-9-16,-5-1-34 0,9-9-24 16,11 8-6-16</inkml:trace>
  <inkml:trace contextRef="#ctx0" brushRef="#br0" timeOffset="498572.7095">21943 9059 356 0,'0'0'7'16,"0"0"4"-16,0 0 2 16,0 0 1-16,0 0 1 0,0 0 1 15,0 0 0-15,0 0 0 16,0 0-7-16,-7-3-2 16,7 3-3-16,-3 11-2 0,3-1-1 15,0 4-1-15,0-1-1 16,5 4 0-16,0-2 1 15,2-3-1-15,3 0 1 0,3-4 0 16,1-8 2-16,2-3 1 16,-2-2 1-16,1-7 1 15,0-3 1-15,-4-2 1 0,-4 0-7 16,-2 0 0-16,-5 2 0 16,-5-1 0-16,-5 4 0 15,-5 5 0-15,-6 4 0 16,2 3 0-16,-3 7 0 15,-1 4 0-15,4 3 0 16,1 2 0-16,6 1 0 0,-1 0 0 16,8 0 0-16,5 0 0 15,5-6 0-15,8 1 0 16,1-5 0-16,7-1 0 16,1-6 0-16,5-6 0 0,0-1 0 15,0-5 0-15,-4-4 0 16,-3 0 0-16,-3-4 0 15,-6 1 0-15,-6 1 0 0,-5 0 0 16,-5 1 0-16,-8-1 0 16,-2 11 0-16,-5 0 0 15,-3 7 0-15,-2 2 0 16,1 8 0-16,2 5 0 0,-1 2 0 16,9 0 0-16,1 4 0 15,5-4 0-15,6-2 0 16,2-1 0-16,7-4 0 15,6-3 0-15,4-7 0 16,6 0 0-16,-1-7 0 16,2-3 0-16,-3-4 0 0,-1-1 0 15,-8-2 0-15,-5-4 0 16,-4 7 0-16,-6-1 0 0,-6 5 0 16,-12 2 0-16,-3 6 0 15,-1 2 0-15,-2 7 0 16,-1 6 0-16,3 2 0 15,3-1 0-15,2 4 0 0,10 0 0 16,0-6 0-16,10 7-12 16,3 9-67-16,10-16-9 15</inkml:trace>
  <inkml:trace contextRef="#ctx0" brushRef="#br0" timeOffset="500143.9978">23899 7752 240 0,'0'0'7'15,"0"0"6"-15,2-11 4 16,-2 11 4-16,0 0 3 0,3-12 1 16,-3 12 4-16,0-14 1 15,0 14-6-15,0 0-4 16,0-9-4-16,0 9-4 0,-10-3-3 16,10 3-3-16,-14 6-1 15,5 0-3-15,0 6-1 16,2-3-1-16,-1 4 0 15,3-1 0-15,5 0 0 0,0-2 0 16,0-10 0-16,17 15 1 16,-5-15 0-16,6 0 1 15,5-3 0-15,-4-6 2 16,1-4-4-16,1-2 0 0,-9 1 0 16,1-6 0-16,-9 2 0 15,-4-2 0-15,-2 5 0 16,-9 6 0-16,-5 1 0 15,-7 6 0-15,0 2 0 16,-2 2 0-16,4 11 0 0,0 2 0 16,4 2 0-16,5 4 0 15,4-2 0-15,6 0 0 16,4 1 0-16,10-5 0 0,4-2 0 16,5-4 0-16,4-4 0 15,3-1 0-15,-1-4 0 16,3-9 0-16,-5 0 0 15,-2-4 0-15,-9-2 0 0,2-5 0 16,-9 1 0-16,-7 0 0 16,-2-2 0-16,-9 5 0 15,-6 4 0-15,-6 5 0 16,-4 7 0-16,-3 3 0 0,-2 7 0 16,4 2 0-16,1 5 0 15,8 6 0-15,3-8 0 16,9 2-85-16,10-3-5 15</inkml:trace>
  <inkml:trace contextRef="#ctx0" brushRef="#br0" timeOffset="511404.0602">27603 7054 203 0,'0'0'4'0,"0"-9"4"16,0 9 1-16,-2-14 3 15,2 14 3-15,-3-16 0 16,3 7 2-16,-2-1 1 0,2 10-4 15,-8-14-1-15,8 14-2 16,-7-7-2-16,7 7-1 16,-18-7-2-16,9 7 0 15,-7 0-2-15,0 5-1 16,-2 4-1-16,-7 2 0 0,2 7-1 16,-7 2 2-16,4 3-2 15,-6 2 0-15,2 6 0 16,5-7-1-16,-5 8 1 15,5 1-1-15,5-1 1 0,0 2 0 16,0-2-1 0,5 6 1-16,0 1-1 0,3 7 1 15,2-5 0-15,-2 4-1 16,7-1 1-16,0-4-1 0,5 5 1 16,2-6-1-16,10-2 1 15,4 1 0-15,1-6 0 16,8 2 1-16,4-1-1 0,4-4 1 15,1-2 1-15,6 3-1 16,3-4 0-16,3-3 0 16,4 2 0-16,1-7-1 15,2-3 1-15,2 0-1 0,3-7 0 16,1-7 0-16,-1-1-1 16,4-9 0-16,-3-9 0 15,1 1-1-15,-3-10-1 16,1-3 0-16,-7-5 1 15,-3-7-1-15,-6-2 1 0,-7-9 0 16,-11 2 0-16,-3-11 1 16,-14 0 1-16,-2-5 0 15,-5 2-1-15,-8-1 1 16,-1 3 1-16,-7 6 0 0,-3 3 1 16,-6 4-1-16,-5 3 1 15,-2 8 0-15,-7 2 0 16,-2 5 0-16,-3 2 0 0,-6 3-2 15,-3 7 1-15,2 5 0 16,-4 7-1-16,0 8 0 16,-2 0 1-16,2 12-1 15,-2 8 1-15,3 6-1 0,-1 3-1 16,5-1 1-16,8 4-1 16,2-5-1-16,7 5-1 15,7-7-3-15,10-1-8 16,7 7-43-16,9-17-21 15,9-4-6-15</inkml:trace>
  <inkml:trace contextRef="#ctx0" brushRef="#br0" timeOffset="519620.2689">27722 6762 254 0,'0'0'9'0,"0"0"2"0,0 0 4 16,0 0 1-16,0 0 1 15,0 0-1-15,0 0-1 16,9-8 2-16,-9 8-9 16,0 0-15-16,12 6-48 15,-3-6-15-15</inkml:trace>
  <inkml:trace contextRef="#ctx0" brushRef="#br0" timeOffset="526688.4276">27867 6968 154 0,'0'0'4'0,"-3"-10"3"16,-1-2 5-16,-1-3 3 0,-6 0 3 16,-3-6 2-16,-2 0 1 15,-5-1 0-15,-4 2-3 16,-5 5-3-16,-5 5-3 16,-8 7-1-16,-3 3-4 15,-5 6 0-15,-6 6-1 16,-5 11 0-16,-2 3-1 0,-3 5 2 15,0 3 0-15,1 5-2 16,7 1 0-16,5 4-1 0,1 1-1 16,5 0 0-16,9 2-1 15,7 0 0-15,4 3-1 16,6-1 0-16,5 4 0 16,1-2 0-16,7 4 0 0,4-3 0 15,3 0-1-15,-1-3 1 16,3-1-1-16,7-4 0 15,-2-2 0-15,7-2 2 16,-1-3 0-16,6-5 1 16,3 0 0-16,3-4 0 15,2-2 2-15,4-3 0 0,4-3 1 16,4-2-1-16,5-6 0 16,5-4 0-16,6-4 1 15,5-1-1-15,6-3-1 16,5 0 0-16,0 0-1 0,3 0 0 15,-2-3 0-15,-3-1-1 16,-2-2 0-16,-6-3 0 0,-1 1 0 16,-6-5 0-16,0-4 0 15,-2-5-1-15,0-6-2 16,-1-4 1-16,-1-7 0 16,-4-6-1-16,-1-7 1 0,-6 0 0 15,-7-6 0-15,-10 4 1 16,-6-5 2-16,-9 8-1 15,-5-4 1-15,-5 6-1 16,-7-2 0-16,-6 2-1 16,-4 1 1-16,-6 2-1 0,2 2 0 15,-6-1 0-15,-4 2-1 16,-6 1 1-16,0 3 0 16,-8 6-1-16,0 4 1 15,-5 7-1-15,-1 5 0 16,-1 2 0-16,-3 7-1 0,0 6 1 15,3 2 0-15,0 10 0 16,4 0 0-16,2 7-1 0,-2 2 1 16,1 6 0-16,-1 3 0 15,4 1-1-15,-1 5 1 16,1 1-1-16,4 3 1 16,3 1 0-16,1 4-1 0,7-4 1 15,4 8-1-15,5-2 1 16,3 1-1-16,9 4 1 15,4-3-1-15,6 3 0 16,3 2 0-16,10-2 1 0,3-2 0 16,8 5 0-16,2-6 2 15,7 0 0-15,5-2 0 16,4-3 0-16,4-5 2 16,4-2-4-16,5-9 0 15,3 0 0-15,2-6 0 16,0-3 0-16,1-10 0 0,-4 1 0 15,-4-6 0-15,-8 1 0 16,-4-3 0-16,-8 0 0 0,-6-3 0 16,-9-4 0-16,-5 2 0 15,-10 5 0-15,8-10 0 16,-8 10 0-16,2-15 0 16,-2 15 0-16,0-14 0 0,0 14 0 15,-8-11 0-15,8 11 0 16,-7-7 0-16,7 7 0 15,0 0 0-15,-7-8 0 0,7 8-12 16,0 0-28 0,0 0-46-16,0 0-2 0</inkml:trace>
  <inkml:trace contextRef="#ctx0" brushRef="#br0" timeOffset="527901.75">23867 6878 101 0,'0'0'5'15,"0"0"-2"-15,0 0-2 16,0 0-18-16,0 0-22 15,0 0-3-15</inkml:trace>
  <inkml:trace contextRef="#ctx0" brushRef="#br0" timeOffset="528066.3109">24160 6981 331 0,'0'0'0'16,"0"0"-5"-16,0 0-15 16,0 15-40-16,0-15-7 0</inkml:trace>
  <inkml:trace contextRef="#ctx0" brushRef="#br0" timeOffset="528754.8033">24126 7134 331 0,'0'0'6'0,"0"0"4"0,0 0 2 16,0 0 2-16,0 0 1 16,0 0 1-16,0 0 1 15,0 0 1-15,0 0-6 16,0 0-3-16,0 0-2 15,0 0-1-15,0 0-1 0,0 0-1 16,0 0-2-16,0 0 0 16,0 0-1-16,0 0-1 15,0 0 1-15,0 0-1 0,0 0 1 16,0 0-1-16,0 0-1 16,0 0 1-16,0 0 0 15,0 0-1-15,0 0 1 0,0 0 0 16,0 0 0-16,0 0 1 15,0 0-1-15,0 0 1 16,0 0 0-16,0 0 0 16,0 0 0-16,0 0 0 0,0 0 0 15,0 0 0 1,0 0 1-16,0 0-2 0,0 0 1 16,0 0-1-16,0 0 0 15,0 0 0-15,0 0 0 16,0 0 0-16,0 0 0 15,0 0 0-15,0 0 0 0,0 0 0 16,0 0 1-16,0 0-1 16,0 0 0-16,0 0 1 0,0 0-1 15,0 0 0-15,0 0 1 16,0 0-1-16,0 0 0 16,0 0 1-16,0 0-1 15,0 0 0-15,0 0-1 0,0 0 1 16,0 0 0-16,0 0 0 15,0 0-1-15,0 0 1 16,0 0 0-16,0 0 0 16,0 0 0-16,0 0-1 0,0 0 0 15,0 0 0-15,0 0 0 16,0 0-3-16,-9 5-3 16,9-5-8-16,0 0-12 15,0 0-47-15,0 0-9 16</inkml:trace>
  <inkml:trace contextRef="#ctx0" brushRef="#br0" timeOffset="530034.2847">24831 5833 156 0,'0'0'5'0,"0"0"0"16,-12-12 2-16,2 10 1 16,-5-6-1-16,-2 6 1 15,-9-1 0-15,-6 3 0 16,-5 0-1-16,-10 5-6 16,-3 5 1-16,-9 2 0 0,-6 4 2 15,-4 4 0-15,-1-3 2 16,-5 7-1-16,-4 1-2 15,0 10 2-15,-4 4-1 0,-1 4-1 16,-4 9-1-16,-6 1 0 16,2 10 0-16,-5 4-1 0,-2 2 3 15,-3 8 1-15,2 0 1 16,8 8 0-16,5-4 1 16,5 8 0-16,5 3 0 15,7 0 0-15,11 6 0 16,5-3 0-16,8-1 0 15,9 1 1-15,3-2 0 0,9-2 0 16,7 1 2-16,8-5-1 16,10 5 2-16,3-1-3 15,10-1-1-15,11 1 1 0,3-4-1 16,11 0 1-16,4-4-2 16,8-1-1-16,4-5-1 15,8-5 1-15,4-5-1 16,0-5-1-16,9-5-1 15,2-7 0-15,2-6 0 0,11-7 0 16,7-10 0-16,5-2 0 16,8-10 0-16,1-5 0 0,8-7-1 15,5-6 1-15,3-9 0 16,3-6 0-16,-3-6-1 16,-6-5 1-16,-4-7-1 15,0-6 1-15,-5-5-1 16,-10-4 0-16,-3-10 0 0,-7-8 0 15,-5-8-1-15,-2-7-1 16,-1-7 0-16,-7-9 0 16,-5-1-1-16,-10-8 0 15,-4-3 0-15,-13 1 1 16,-11-3 0-16,-11-2 0 16,-16 0 1-16,-7-9 0 0,-18 1 2 15,-9 0-1-15,-10 1 0 16,-10-3 0-16,-8 2 1 0,-9 7-1 15,-11 5 0-15,-10 13-1 16,-4 5 1-16,-3 13 0 16,-8 9-1-16,1 14 1 0,-3 12-1 15,3 9 1-15,7 7-1 16,4 12 1-16,5 6-2 16,3 10 1-16,5 2 0 15,8 2 0-15,7 8 0 0,3 2-1 16,10 3 1-16,10 3-1 15,7-5 0-15,10 1 0 16,5-4 0-16,7 0 0 16,8-10 0-16,-5 9 1 15,5-9 0-15,0 0-1 16,-2 8 2-16,2-8 0 16,0 0-1-16,0 0-1 0,0 0-3 15,0 0-4-15,0 0-6 16,-5 12-8-16,5 3-38 15,-2-2-21-15,-1 0-4 0</inkml:trace>
  <inkml:trace contextRef="#ctx0" brushRef="#br0" timeOffset="536400.3641">24230 10031 0 0,'40'66'0'0,"2"3"3"16,-7 1-2-16,-6-4 0 0,-3 4 0 15,-6 0-1-15,-3-2 0 16,-10 0-3-16,3 1 0 15</inkml:trace>
  <inkml:trace contextRef="#ctx0" brushRef="#br0" timeOffset="536847.7958">22892 11710 1 0,'-147'9'28'0,"-2"-1"6"0,-2-6 3 16,-1-2 3-16,0-7-6 16,6-3-6-16,4-6-3 15,13-8-8-15,2-1-5 0,8-4-4 16,10-3 1-16,9-3-1 15,11-5 0-15,7-3 3 16,7-10-2-16,8-4 0 16,13-12 2-16,11-11-3 0,8-7-3 15,12-7-1-15,11-8 1 16,12-5-2-16,8-1-1 16,12-4-1-16,10 8-1 15,7 3 2-15,10 1-1 16,5 10 0-16,12 1 0 0,12 2-1 15,8 5 3-15,11 2-3 16,16 6 3-16,8 0-1 16,26 7-1-16,16 6 2 15,20 3-1-15,16 14-8 0,17 16-60 16,18 18-3-16</inkml:trace>
  <inkml:trace contextRef="#ctx0" brushRef="#br0" timeOffset="545486.8883">21515 15184 352 0,'0'0'7'0,"0"0"3"16,0 0 1-16,0 0 2 16,-13 8 1-16,13-8 0 15,-7 12 1-15,2-1 1 16,3 2-5-16,2 1-3 15,0-1 0-15,10 1 0 0,15-8 1 16,19-6-1-16,33-25-1 16,40-17-7-16,40-18 0 15,45-17 0-15,76-15 0 0,16-12 0 16,38 3 0-16,7 4-56 16,3 16-33-16</inkml:trace>
  <inkml:trace contextRef="#ctx0" brushRef="#br0" timeOffset="546711.4242">13235 10060 352 0,'0'0'6'15,"0"0"2"-15,0 0 3 16,0 0 2-16,7-3 1 15,3-7 2-15,10-2 3 16,12-12 0-16,18-9-4 0,24-11-3 16,29-18-2-16,40-10-8 15,29-13-79-15,49-13-5 16</inkml:trace>
  <inkml:trace contextRef="#ctx0" brushRef="#br0" timeOffset="554962.6867">22403 16094 234 0,'0'0'11'0,"0"-9"8"0,0 9 4 16,-3-18 3-16,1 9 3 15,-1-2 1-15,1-1 1 16,-3 4-1-16,5 8-9 16,0 0-6-16,-10 20-5 0,2 13-3 15,1 14-2-15,-1 10-1 16,8 13 0-16,-2 10-1 15,2 7 1-15,5 8 1 0,5-4-5 16,2 6 0-16,1-7 0 16,-3-1 0-16,-1-3 0 15,-6-47 0-15,-1 6 0 16,1-5 0-16,-3 2 0 16,0-8 0-16,0 4 0 0,0-4 0 15,0-2 0-15,0-6 0 16,0-5 0-16,0-5 0 15,0-16 0-15,-10 4 0 16,0-16 0-16,5-23 0 16,-2-19 0-16,-1-19 0 0,-2-5 0 15,3-11 0-15,-3 7 0 16,7 5 0-16,-2 0 0 16,5 1 0-16,0-4 0 15,5 3 0-15,3 0 0 0,2 3 0 16,0 5 0-16,0 2 0 15,2 3 0-15,0 6 0 16,1 7 0-16,-1 6 0 16,4 3 0-16,-4 8 0 0,3 4 0 15,0-1 0-15,0 8 0 16,-1 3 0-16,4-4 0 16,2 7 0-16,2 3 0 15,8 4 0-15,-3 0 0 0,6 2 0 16,1 8 0-16,6 0 0 15,8 8 0-15,-7 6 0 16,7 6 0-16,-4 5 0 0,4 5 0 16,-4 12 0-16,-1 0 0 15,-6 10 0-15,-2 6 0 16,-8 2 0-16,-6 6 0 16,-5 3 0-16,0 3 0 15,-7 5 0-15,-4 0 0 16,-2 1 0-16,-1 2 0 0,-2-1 0 15,0-4 0-15,3-4 0 16,-3-1 0-16,5-9 0 16,-2-4 0-16,1-7 0 15,4-5 0-15,-6-28 0 16,3 3 0-16,1-2 0 0,-2-3 0 16,-4-1 0-16,5 1 0 15,0-5 0-15,-2-1 0 0,-3-9 0 16,4 18 0-16,-4-18 0 15,5 7 0-15,-5-7 0 16,0 0 0-16,0 0-16 16,0 0-6-16,0 0-4 15,-2-10-8-15,-3-5-45 0,5 15-5 16</inkml:trace>
  <inkml:trace contextRef="#ctx0" brushRef="#br0" timeOffset="555497.191">22325 17276 255 0,'0'0'7'0,"0"0"5"16,0 0 6-16,-12-10 4 15,12 10 1-15,0 0 0 0,-7-3 3 16,7 3-1-16,0 0-6 15,0 0-4-15,0 6-4 16,0-6-3-16,14 1 2 16,21 2-1-16,17-3 0 15,15 0 1-15,18-7-1 16,14-1-9-16,13-1 0 0,10-4 0 16,0-4 0-16,-10 5 0 15,-5 0 0-15,-5 3 0 0,-7 0 0 16,-11 4 0-16,-10 2 0 15,-7 3 0-15,-9 0 0 16,-13 0 0-16,-10 0 0 16,-10 5 0-16,-13 0 0 15,-12-5 0-15,-5 10 0 0,-13-2 0 16,-1-6 0-16,-6 6 0 16,-8-8-4-16,-1 5-83 15,2-1-3-15</inkml:trace>
  <inkml:trace contextRef="#ctx0" brushRef="#br0" timeOffset="556798.8252">22803 17239 326 0,'0'0'9'0,"0"0"5"0,0 0 5 16,0 0 1-16,0 0 1 0,0 0 1 15,0 0 0-15,-7 7 1 16,7-7-9-16,0 0-6 16,-13 12-3-16,13-12-2 15,-8 15-2-15,3-5 1 0,3 0 0 16,0 3-2-16,2 0 0 15,0-1 0-15,2 0 0 16,3-5 0-16,5 4 0 0,-2-5 0 16,1 0 0-16,4-2 0 15,-1-1 0-15,9-3 0 16,8-10 0-16,-9-15 0 16,0-1 0-16,-10-6 0 0,-8 1 0 15,-7 6 0-15,-7 6 0 16,-6 11 0-16,1 3 0 15,-3 5 0-15,0 8 0 16,1 7 0-16,11-6 0 16,0 4 0-16,1-3 0 15,2 2 0-15,0 0 0 16,2 0 0-16,3-1 0 0,0-1 0 16,0-10 0-16,16 15 0 15,-7-10 0-15,-9-5 0 16,35 0 0-16,-5-5 0 0,-3-10 0 15,1-6 0-15,-8-6 0 16,-8 0 0-16,-10 1 0 16,-9 11 0-16,-7-1 0 15,-7 3 0-15,-4 9 0 16,3 4 0-16,-6 4 0 0,4 9 0 16,2 3 0-16,1-1 0 15,7 4 0-15,9-9 0 16,-1 0 0-16,4-1 0 15,2-1 0-15,0-8 0 16,13 15 0-16,4-9 0 16,10-3 0-16,3-3 0 0,5-3 0 15,-6-6 0-15,1-6 0 16,-5-4 0-16,-12-3 0 16,-13 4 0-16,-5 0 0 0,-10-2 0 15,-5 8 0-15,-2 5 0 16,0 0 0-16,-3 7 0 15,2 0 0-15,4 7 0 16,3 3 0-16,4 2 0 0,7 2 0 16,2 0 0-16,3-4 0 15,8 2 0-15,7-2 0 16,5-8 0-16,5-2 0 0,2 0 0 16,-3-7 0-16,2-2 0 15,-6-2 0-15,-3 2 0 16,-9-7 0-16,-6 6 0 15,-4 0 0-15,-9 3 0 0,-6 4 0 16,-3 1 0-16,3 0 0 16,-3 2 0-16,5 0 0 15,0 4 0-15,2-1 0 16,13-3 0-16,-9 7 0 16,9-7 0-16,0 0 0 0,0 13 0 15,0-13 0-15,0 0 0 16,2 11 0-16,-2-11 0 15,0 0 0-15,0 0 0 0,0 0 0 16,11 6 0-16,-11-6 0 16,0 0 0-16,0 0 0 15,0 0 0-15,0 0 0 16,0 0 0-16,0 0 0 0,0 0 0 16,0 0 0-16,0 0 0 15,0 0 0-15,0 0 0 16,0 0 0-16,0 0 0 15,0 0 0-15,0 0-14 16,0-10-58-16,0 10-17 16</inkml:trace>
  <inkml:trace contextRef="#ctx0" brushRef="#br0" timeOffset="557894.0662">22741 16090 348 0,'0'0'7'0,"0"0"6"0,0 0 3 16,0 0 2-16,0 0 0 16,0 0 2-16,-8 10 1 15,8-10-1-15,-15 6-5 0,15-6-6 16,-14 21-3-16,6-12-6 16,4 2 0-16,-2 1 0 15,3-2 0-15,3 2 0 0,0-2 0 16,0-10 0-16,21 10 0 15,-9-10 0-15,5 0 0 16,-2-3 0-16,3-1 0 0,-4-9 0 16,-1 1 0-16,-6-4 0 15,-2 2 0-15,-5-1 0 16,0 3 0-16,-12-3 0 16,-6 8 0-16,1 2 0 0,-5 5 0 15,2 0 0-15,-2 9 0 16,2 3 0-16,4 3 0 15,4 0 0-15,7 2 0 16,5-4 0-16,3 2 0 16,9-2 0-16,3-9 0 15,8 2 0-15,3-6 0 0,-1 0 0 16,0-6 0-16,1-1 0 16,-9-3 0-16,-2-2 0 15,-6-4 0-15,-6 4 0 0,-3 0 0 16,-5-1 0-16,-7 1 0 15,-3 5 0-15,-2 4 0 16,-4 3 0-16,1 0 0 0,3 10 0 16,0 2 0-16,5 1 0 15,2-3 0-15,8 2 0 16,2-1 0-16,2-4 0 16,10-2 0-16,2-5 0 15,4 0 0-15,2 0 0 16,-3-5 0-16,1-1 0 0,-6-4 0 15,-1 4 0-15,-11 6 0 16,9-16 0-16,-9 16 0 16,-4-7 0-16,4 7 0 15,-18-5 0-15,8 5 0 0,-3 0 0 16,3 2 0-16,-2 4 0 16,2 0 0-16,5 2 0 15,5-8 0-15,-7 18-22 16,9-8-66-16,1 0-4 0</inkml:trace>
  <inkml:trace contextRef="#ctx0" brushRef="#br0" timeOffset="558801.1628">22658 16147 228 0,'0'0'7'0,"0"0"7"16,0 0 3-16,-9 0 4 15,9 0 2-15,-8 0 3 0,8 0 0 16,-13-3 3-16,13 3-7 16,0 0-5-16,-9 0-4 15,9 0-3-15,0 0-1 16,0 0 1-16,15 0-2 0,9 0 1 16,14-5-1-16,14-1 1 15,21 0-4-15,11-8-5 16,15 1 0-16,5-2 0 15,6-3 0-15,-3 4 0 16,-2-2 0-16,-9 2 0 0,-11 1 0 16,-8 3 0-16,-10 0 0 15,-13 6 0-15,-6-4 0 16,-16 3 0-16,-7 2 0 16,-5 2 0-16,-7 1 0 0,-13 0 0 15,0 0 0-15,0 0 0 16,-8-3 0-16,-2 3 0 15,-5 0 0-15,-3 4-20 0,18-4-68 16,-32 16-5-16</inkml:trace>
  <inkml:trace contextRef="#ctx0" brushRef="#br0" timeOffset="559350.3833">22582 16106 287 0,'0'0'9'16,"0"0"2"-16,0 0 6 0,0 0 1 16,0 0 2-16,-3-9 3 15,3 9-1-15,-2-20 2 16,2 2-7-16,0-4-3 0,0-7-4 15,2-6-1-15,3-5-1 16,-2-9-2-16,1-6 0 16,-1-4-1-16,-1-6 0 0,-2-3-5 15,0-4 0-15,-2-1 0 16,-5 4 0-16,2 5 0 16,-2 7 0-16,-2 10 0 15,5 10 0-15,-4 9 0 16,6 10 0-16,-3 7 0 0,5 11 0 15,-2-10 0-15,2 10 0 16,0 7 0-16,0 5 0 16,0 8 0-16,0 8 0 15,-3-1 0-15,3 12-15 16,-2 2-21-16,-11 3-50 0,13-1-2 16</inkml:trace>
  <inkml:trace contextRef="#ctx0" brushRef="#br0" timeOffset="561354.3079">22529 15720 117 0,'0'0'11'0,"0"0"5"15,0 0 7-15,0 0 4 0,0 0 3 16,0 0 2-16,0 0 1 16,0 0 1-16,0 0-10 0,0 0-3 15,7-17-3-15,9 0-4 16,11-11-2-16,10-4-2 15,13-10 0-15,17-12-1 0,13-8 0 16,17-8-1-16,12-6-1 16,10-9-2-16,16-1 0 15,4-8-1-15,5 2 0 16,1-3 0-16,-4 1-1 0,1 8 0 16,-11 4 0-16,-6 6 0 15,-16 6-1-15,-12 8 1 16,-17 9-1-16,-13 10 0 15,-15 8-1-15,-15 5 1 16,-12 7-2-16,-10 9 0 0,-5 7 0 16,-10 7 0-16,0 0 0 15,-8 0-3-15,-2 12-10 16,-6 7-13-16,-2-4-48 16,-2 20-11-16</inkml:trace>
  <inkml:trace contextRef="#ctx0" brushRef="#br0" timeOffset="561914.124">22979 16233 289 0,'0'0'6'0,"0"0"1"16,0 0 4-16,0 0 3 15,-4-15 0-15,4 15 3 0,2-20 2 16,10 3 3-16,8-7-4 15,8-6-3-15,16-10-1 16,11-10-3-16,12-6 0 16,18-12-1-16,6-3-1 0,14-9-2 15,11-4-1-15,1-3-1 16,8-4-1-16,5-1-2 16,-1-2-2-16,-3 5 0 0,-4 0 0 15,-5 7 0-15,-11 3 0 16,-5 9 0-16,-17 11 0 15,-12 8 0-15,-7 10 0 16,-15 9 0-16,-11 5 0 16,-9 7 0-16,-10 4 0 0,-5 7 0 15,-15 9 0-15,13-10 0 16,-13 10 0-16,0 0 0 16,0 0 0-16,0 0 0 15,-6 5 0-15,6-5 0 0,-15 14 0 16,6-3-21-16,-7-4-14 15,-6 3-49-15,5 5-4 16</inkml:trace>
  <inkml:trace contextRef="#ctx0" brushRef="#br0" timeOffset="562316.2028">24648 14209 338 0,'0'0'1'0,"0"0"2"0,12-5 2 16,-2 3 1-16,2 0 3 15,8 2 3-15,10 0 1 16,0 4 0-16,10 8-1 0,-1 11-1 15,6 5-1-15,-5 6-3 16,3 5-1-16,-11 6-2 16,-6 2-1-16,-5 3-1 0,-12-3 1 15,-5-1 0-15,-10-1 1 16,-11-3-1-16,-8-2 0 16,-7-8 0-16,-5-2 0 15,-6-2-1-15,3-8 1 16,-2-6-2-16,4-1 1 0,6-6-1 15,7-5 0-15,3 1-3 16,7-3-8-16,3 0-14 16,2-3-56-16,10 3-3 15</inkml:trace>
  <inkml:trace contextRef="#ctx0" brushRef="#br0" timeOffset="562868.7287">24508 14638 410 0,'0'0'4'0,"0"0"2"0,0 0 2 15,0 0 2-15,0 0-1 16,0 0 1-16,0 0 0 16,0 0-1-16,6-2-2 15,-6 2-2-15,12 0-3 16,-3 0 0-16,9-3-1 16,-1 0 1-16,3-2 0 0,0 0 1 15,-3 1 0-15,1-4 1 16,-3-1 0-16,-7-4-4 0,-3 2 0 15,-5 2 0-15,-5-2 0 16,-6 4 0-16,-6 2 0 16,-3 5 0-16,-3 0 0 15,4 3 0-15,-1 2 0 0,2 5 0 16,4-1 0-16,6 4 0 16,4-3 0-16,4 1-2 15,0-11 2-15,17 12 2 16,0-10-2-16,3 0 0 0,2-2 0 15,-2-2 0 1,0-5 0-16,-5 0 0 0,-3-6 0 16,-9 3 0-16,-3-3 0 15,0 13 0-15,-17-14 0 16,4 8-13-16,-2 4-9 16,0 2-13-16,3 12-47 0,-4-2-4 15</inkml:trace>
  <inkml:trace contextRef="#ctx0" brushRef="#br0" timeOffset="563177.8902">24625 14601 349 0,'0'0'2'0,"0"0"1"15,0 0 3-15,13-8 4 16,4 6 1-16,10-6 2 15,15 3 1-15,13-3-1 0,15 1 0 16,14-1-1-16,10 1-3 16,14 2-3-16,4 1-1 15,7-1-1-15,1 3-1 16,-2-1-1-16,-1 3 1 16,-12-3-1-16,-8 1-1 0,-17 2 0 15,-16-3 1-15,-20 3-2 16,-14 0-1-16,-22 0-4 15,-13 0-5-15,-14 3-17 16,-7 2-53-16,-16 0-1 0</inkml:trace>
  <inkml:trace contextRef="#ctx0" brushRef="#br0" timeOffset="563659.8051">24297 14599 283 0,'0'0'4'15,"0"0"5"-15,0 0 3 16,8 0 3-16,-8 0 2 16,9 0 1-16,-9 0 2 0,12-18 1 15,-3 0-3-15,0-6-5 16,3-3-2-16,4-11-3 16,0-9-2-16,2-7 0 0,0-8-1 15,-1-8-2-15,1-6-1 16,-4-6-1-16,-1 0 1 15,-3 0-1-15,-3 5 1 16,0 6-1-16,-3 11 0 16,-4 8 0-16,0 12 1 0,0 8 0 15,0 11-1-15,0 6 0 16,-4 4-1-16,4 11-1 16,0 0 0-16,0 0 0 15,0 0-1-15,-7 18-3 16,7 2-4-16,-5 4-11 0,3 0-46 15,-5 17-14-15</inkml:trace>
  <inkml:trace contextRef="#ctx0" brushRef="#br0" timeOffset="563830.1334">24441 14192 455 0,'0'0'2'0,"0"0"0"15,0 0 0-15,0 0 1 16,0 0-2-16,0 0-6 16,0 0-14-16,5-5-59 0,5 5-1 15</inkml:trace>
  <inkml:trace contextRef="#ctx0" brushRef="#br0" timeOffset="564934.8356">24585 14139 252 0,'0'0'7'16,"0"0"7"-16,-4-9 1 0,4 9 0 16,0 0-3-16,0 0 4 15,0 0 0-15,7 0 2 16,13 9-3-16,20 6-4 16,12 8-2-16,25 0 1 0,25 11 2 15,22 1-1-15,20 7-2 16,18-3-3-16,11 6 0 15,9-1-3-15,3 4 1 16,-10-1-1-16,-3-3 0 16,-11 3 0-16,-11-2 0 15,-8-3 1-15,-13-5-2 0,-12-3 1 16,-13-1 0-16,-12-6 0 16,-12-2-1-16,-18-6 0 15,-15-6 0-15,-14-3 0 0,-8 0 1 16,-13-7-1-16,-12-3-2 15,0 0-3-15,-12 0-7 16,-4 0-18-16,-4 0-54 0,-15 0-1 16</inkml:trace>
  <inkml:trace contextRef="#ctx0" brushRef="#br0" timeOffset="565496.733">24643 14916 189 0,'0'0'7'0,"0"0"6"15,0 0 2-15,0 0 6 16,9-3 4-16,4 3 3 16,7 0 1-16,12 7 1 15,11 6-3-15,19 1-6 16,14 4-2-16,19 7-5 0,17-1-5 15,19 6-2-15,9 0-2 16,7 0-2-16,2-1-1 16,3 3 0-16,-6-5-1 15,-2 3 1-15,-4-2 0 16,-14-2-1-16,1 5 2 0,-10-6-1 16,-8-3 0-16,-12 0 0 15,-14-3-1-15,-14-3 0 16,-14-4 1-16,-16-2 0 0,-11-5-1 15,-16-5 2-15,-12 0 0 16,10 3 1-16,-10-3 0 16,0 0 0-16,0 0-1 0,0 0-1 15,-8-3-2-15,8 3-3 16,-12-2-5-16,12 2-9 16,-10-6-16-16,-3 5-52 15,13 1 0-15</inkml:trace>
  <inkml:trace contextRef="#ctx0" brushRef="#br0" timeOffset="565960.9378">27191 14868 342 0,'0'0'3'0,"0"0"0"0,0 0 2 16,0 0 2-16,0-13 3 16,0 13-1-16,0 0 1 15,9 0 1-15,7 11-2 16,1 6-1-16,1 10-1 15,1 6-2-15,1 6-2 0,3 6 0 16,-7 2 0-16,-3 0 0 16,-5 0-1-16,-8-5 0 15,-5-2 0-15,-13-3 1 16,-7-2 1-16,-5-6-1 16,-7-4 0-16,-7-6 1 0,-1-2-1 15,-5 0 0-15,-2-13 0 16,2 1-1-16,1-5 0 15,1-2 0-15,6-8 0 0,4 0-1 16,4-3-1-16,9 1-3 16,8 4-11-16,1-6-25 0,2 4-43 15,14 10 0-15</inkml:trace>
  <inkml:trace contextRef="#ctx0" brushRef="#br0" timeOffset="566563.7461">26883 15141 421 0,'0'0'5'16,"0"0"0"-16,0 0 2 15,0 0 0-15,0 0 0 16,0 0 2-16,0 0-1 0,0 0 0 16,0 0-3-16,0 0-2 15,5 4-1-15,-5-4 0 16,12 6 0-16,-3-4-1 15,4 0 0-15,2 1 1 0,0-3-1 16,-1 0 2-16,-1 0-1 16,-5-3 0-16,-8 3 0 15,7-10-1-15,-7 10 1 16,-12-7-2-16,-6 2 1 16,1 5-2-16,-1 0 0 15,-2 0 0-15,6 3 0 0,-4 5 0 16,8-4 0-16,10-4 0 15,-9 13 1-15,9-13-1 16,7 11 1-16,5-5 0 0,3-4 0 16,0-2 1-16,3 0 0 15,2 0 0-15,-6-5 0 16,-1-2 0-16,-13 7-1 0,7-13 0 16,-7 13 1-16,-13-11-2 15,1 5 1-15,-5 1-1 16,0 5-1-16,-1 0-2 15,1 0-3-15,4 8-6 16,-1-4-7-16,14-4-20 0,0 16-44 16,0-16-2-16</inkml:trace>
  <inkml:trace contextRef="#ctx0" brushRef="#br0" timeOffset="567081.8151">27079 14209 196 0,'0'0'10'0,"0"-14"12"0,0 2 4 16,0-2 3-16,-3 2-1 15,1 0 0-15,-5 1-2 16,-2 9 3-16,-5 7-10 0,1 21-9 15,-4 8-4-15,2 12-3 16,-2 18 1-16,1 6 0 0,7 7 1 16,2 8-1-16,2 1-1 15,2 4-1-15,3-10 0 16,0 3-1-16,-5-9 0 16,2-6-1-16,-4-8 1 0,0-2 0 15,-4-9-1-15,2-6 1 16,-3-6-2-16,3-2-2 15,0-11-3-15,4-1-3 16,-2-11-4-16,2-2-8 16,5-10-9-16,0 0-13 0,-11-8-17 15,9-6-18 1</inkml:trace>
  <inkml:trace contextRef="#ctx0" brushRef="#br0" timeOffset="567431.1146">26825 15158 233 0,'0'0'6'15,"0"0"1"-15,5 0 3 0,-5 0 1 16,0 0 2-16,10 0 2 16,-1 0 1-16,2 3 2 15,1 1-4-15,13 1-3 0,3 5 0 16,9 2 0-16,6 4-1 15,8 4-3-15,4-1-2 16,7 1-1-16,3 1-1 16,-6 3 0-16,6-2-1 15,-3-2 0-15,0-1-1 16,-2-4 0-16,-1-3 0 0,-1 0 0 16,-8-1 0-16,0-4-1 15,-8-1 0-15,-8-4 1 16,-6 1 0-16,-6-3-2 0,-12 3-2 15,-10-3-5-15,0 0-11 16,0 0-46-16,-20 6-11 16</inkml:trace>
  <inkml:trace contextRef="#ctx0" brushRef="#br0" timeOffset="567695.9713">27743 15332 287 0,'0'0'5'16,"0"0"2"-16,0 0-3 16,0 0-14-16,12-3-49 0,-12 3-4 15</inkml:trace>
  <inkml:trace contextRef="#ctx0" brushRef="#br0" timeOffset="575856.8975">5558 12626 255 0,'0'0'2'0,"0"0"0"16,0 0 1-16,0 0-1 0,-12-3 0 16,12 3 0-1,0 0-3-15,0 0-9 0,0 0-13 16,0 0-38-16,12 0-3 16</inkml:trace>
  <inkml:trace contextRef="#ctx0" brushRef="#br0" timeOffset="596787.3456">3412 17145 96 0,'0'0'10'0,"0"0"2"0,-9 0 6 16,9 0 2-16,-8-3 2 16,8 3 1-16,0 0-1 15,-13 0 0-15,13 0-7 0,0 0-5 16,0 0-3-16,0 0-2 16,0 0-1-16,0 0 2 15,0 0 1-15,6 7 2 16,-6-7 2-16,22 13 2 15,-7-6 0-15,4 1 0 16,4 1 0-16,5 0 0 16,9-2-3-16,6-5 0 0,1 4-2 15,6-4 0-15,2 1-1 16,2-3-1-16,4 0 0 0,4 0-1 16,0-3 0-16,2 3-1 15,2-5 0-15,1 5-1 16,2-3-1-16,0 1 1 0,4-1-1 15,-1 3 0-15,0-2 0 16,0 2 0-16,0 0 0 16,1-2 1-16,1 2 0 15,-3 0-1-15,2 0 0 16,1 0 0-16,-1 0 0 0,-1 0-1 16,-3 0 1-1,4 0 0-15,-6 0-1 0,2 0 0 16,1 0 1-16,-5 0-1 15,2 0 0-15,-3-6 1 16,-2 3-1-16,-2 0 0 0,0-3 0 16,2-5 0-16,-7 4 0 15,2 0 0-15,-2 2 0 16,1-2-1-16,-3-1 0 16,-1 1 2-16,-3 2-2 0,-1 0 0 15,0 2 0-15,-7-1 0 16,1 4 0-16,-1-2 0 0,1-1 0 15,-3 3 0-15,-3-3 0 16,3 3 0-16,-2-2 0 16,0 2 0-16,1-3 0 15,-3 1 0-15,0 0 0 0,-3 2 0 16,3-5 0-16,-1 1 0 16,1 2 0-16,0-4 0 15,0 5 0-15,0-2 0 16,2-2 0-16,2 2 0 15,2-1 0-15,-4-1 0 0,0 5 0 16,0-5 0-16,-2 2 0 16,0 1 0-16,-5 2 0 15,-3 0 0-15,-5-2 0 16,-1 2 0-16,-5 0 0 0,0 0 0 16,-2 0 0-16,-1 0 0 15,2 0 0-15,-2 0 0 16,-1 0 0-16,1 0 0 0,-1 0 0 15,-5 0 0-15,-7 0 0 16,18 2 0-16,-18-2 0 16,0 0 0-16,9 0 0 15,-9 0 0-15,0 0 0 16,0 0 0-16,10 2 0 0,-10-2 0 16,0 0 0-16,0 0 0 15,11 3 0 1,-11-3 0-16,0 0 0 0,0 0 0 15,0 0 0-15,0 0 0 16,0 0 0-16,0 0 0 0,0 0 0 16,0 0 0-16,0 0 0 15,0 0 0-15,0 0 0 16,0 0 0-16,0 0 0 0,0 0 0 16,0 0 0-16,0 0 0 15,0 0 0-15,0 0 0 16,0 0 0-16,0 0-12 15,0 0-74-15,0-5-2 0</inkml:trace>
  <inkml:trace contextRef="#ctx0" brushRef="#br0" timeOffset="598890.8553">5397 12554 206 0,'0'0'6'0,"0"0"1"0,-13 0 3 16,13 0 1-16,-10 0 1 16,10 0 2-16,-12 10 2 15,4 2 0-15,1 3-4 0,4 5 0 16,3 3-3-16,0-1-1 15,0-2 0-15,5 1-1 16,6-1 1-16,3-4 2 0,4-8-1 16,1-8 1-16,4-3 0 15,-1-9 1-15,0-9 0 16,-2-4-1-16,-2 1-1 16,-4-9-2-16,-6 6 0 15,-8 0-1-15,-3 5-1 16,-9 2-1-16,-6 8-1 0,-3 6-1 15,-4 6-2-15,-3 9 0 16,-2 6 0-16,3 6-1 0,2 4-1 16,2 3 1-1,7 2-1-15,6-3 1 0,2-6 1 16,8-1 0-16,4-4 0 16,12-9 1-16,7-7 1 15,6-2 0-15,4-10 0 0,-1-9 1 16,3 1 0-16,-3-4 0 15,-5-3 0-15,-4 1 0 16,-11 2-1-16,-5 4 0 16,-7 3 0-16,-2 3-2 0,-10 2 0 15,-1 8-1-15,-4 2-3 16,1 2-4-16,-3 6-2 16,6 7-7-16,-1 2-9 0,7 0-22 15,3 5-36-15,4-3-3 16</inkml:trace>
  <inkml:trace contextRef="#ctx0" brushRef="#br0" timeOffset="600739.2625">5546 12550 227 0,'0'0'4'0,"0"0"0"15,0 0 4-15,0 0 1 0,0 0 1 16,-3-13 1-16,3 13 2 16,8-15 0-16,9 6-2 15,0-4-2-15,4 0 0 16,3-2-2-16,5 1-1 0,1-3 0 15,8-3-1-15,-5 2-1 16,6-5-1-16,3 2 0 16,1-4 0-16,6 1 1 15,1-5-2-15,7 3-1 16,3-4 1-16,2 0-1 0,5-2 0 16,0 0 1-16,8-1-1 15,-1-4-1-15,4 3 1 16,-4 0 0-16,1-2-1 0,-3 2 2 15,-3 4-2-15,-1 0 1 16,-6 6-1-16,-2-1 0 16,-3 0 0-16,-1 0 1 0,-1-4 0 15,2 2 1-15,1-3-1 16,4-5 0-16,0 0 0 16,2 3 1-16,1-5 0 15,-1 2 1-15,2 3-1 0,-2-4 1 16,1 5 0-16,-1-4 0 15,-1 3 0-15,1 0-1 16,1-2 0-16,-1 4 0 16,2-3-2-16,-2-1 1 15,-2 4-1-15,-2 0 1 16,0-2-1-16,-3 2 0 0,-1 3 0 16,4 0 1-16,-3-3-1 15,0 0 2-15,3 1-1 16,0 1 0-16,4-3 2 0,1-1 0 15,3 1-1-15,-6-1 1 16,5-1 0-16,-3 4 0 16,1-3-1-16,-1 2 1 15,-4 5 0-15,-3-2-1 0,1 5 1 16,-4-1-2-16,-2 3 1 16,3 0-1-16,0-1 0 15,-5-2-1-15,7 4 0 16,-3-4 1-16,1 3-1 15,-5-2 0-15,2-1 0 0,0 4 0 16,-2-4 1-16,0 6 0 16,-6-3 0-16,4 1 0 15,-6 1 1-15,2-2 0 0,1 2-1 16,0 4 0-16,0-3 1 16,-3 0-1-16,1-1-1 15,-1 4 1-15,-3-2 0 16,2 4-1-16,-2-3 1 0,-2 1-1 15,4 1 1-15,0-1 0 16,1-1 0-16,4 1-1 16,-2-2 1-16,6 0 0 0,0 0-1 15,-3 1 1-15,-2 0 0 16,-1 0 0-16,-4 0-1 16,0 0 1-16,-5 2 0 15,-3-1 0-15,-2 4-1 16,0-2 1-16,-3-3 0 0,5-1 0 15,1 4 0-15,-1-5-1 16,3 2 1-16,2 0 0 16,-3 1 0-16,2-4-1 15,-4 3 1-15,0 3 1 16,-2-6-1-16,-8 6 0 0,3 0 1 16,-2 0-1-16,-6 1 0 15,-2 2 1-15,3-3-1 16,-6 3 1-16,0 0 0 0,-2-2-2 15,-2 4 0-15,-8 7 0 16,15-14 0-16,-15 14 0 16,10-18 0-16,-10 18 0 15,7-16 0-15,-2 8 0 0,-3-4 0 16,-2 3 0-16,0 9 0 16,6-17 0-16,-6 17 0 15,2-15 0-15,-2 15 0 16,3-12 0-16,-3 12 0 15,0-10 0-15,0 10 0 0,0-9 0 16,0 9 0-16,0 0 0 16,-13-11 0-16,3 11 0 15,-2 3 0-15,-3 5 0 0,0 1 0 16,-3 6 0-16,3 0 0 16,0 1 0-16,6 3 0 15,1-1 0-15,5-5 0 0,3 0 0 16,3-3 0-16,5-5 0 15,9 0 0-15,3-5 0 16,0-8 0-16,4-4 0 16,4-2 0-16,-3-9 0 0,0-3 0 15,-3 0 0-15,-5-1 0 16,-4-4 0-16,-8 2 0 16,-5 2 0-16,-2 3 0 15,-9 0 0-15,-1 12 0 16,-8 4 0-16,-2 7 0 0,-1 5 0 15,-4 7 0-15,2 6 0 16,5 5 0-16,1 5 0 16,3 3 0-16,4-5 0 15,5 2 0-15,7 0 0 0,5-2 0 16,9-5 0-16,4-2 0 16,5-6 0-16,1-5 0 15,5-7 0-15,1 0 0 0,0-7 0 16,0-5 0-16,-5-8 0 15,0-4 0-15,-11 0 0 16,2-5 0-16,-11 2 0 16,-3-1 0-16,-7-1 0 0,-7 7 0 15,-6 4 0-15,-11 7 0 16,-1 11 0-16,-5 0 0 16,3 11 0-16,2 4 0 15,3 2 0-15,6 3 0 0,7 0 0 16,14-5 0-16,0-3 0 15,20-2 0 1,4-5 0-16,6-5 0 0,2 0 0 16,4-7 0-16,-4-9 0 0,-10 4 0 15,-4-3 0-15,-14 3-7 16,-8 7-6-16,-17 2-11 16,-6 6-60-16,-3 9-3 15</inkml:trace>
  <inkml:trace contextRef="#ctx0" brushRef="#br0" timeOffset="603353.6802">3616 17021 106 0,'0'0'1'0,"0"0"0"16,5 0 1-16,-5 0 4 16,0 0 7-16,0 0 1 15,0 0 2-15,-5-7 1 0,-4 7 0 16,-7 0 0-16,0 5 0 15,-5 2-2-15,-4 3-4 16,0-1 1-16,-7 1 1 0,4 3 1 16,-6-1-1-16,2-4 1 15,-1-5 2-15,-1-1-2 16,1-2-1-16,-1-5-1 16,-1-6 1-16,-3-1-4 0,6-5 0 15,-5 0-2-15,4-6-1 16,4-1 0-16,1-6-2 15,7-2 0-15,-4-3-2 16,9-5 0-16,-3-4 1 16,8-6-3-16,-3-1 0 0,3-5 0 15,4 0 1-15,2-1-1 16,3-2 1-16,2-1 0 16,7 4-1-16,3-2 3 0,0 1 0 15,7 2-1-15,1 0 1 16,0 4-1-16,3 1 1 15,-3 4-1-15,-3 1 0 16,2 3 0-16,0 0-1 0,-1 4 0 16,-4 1 0-16,-2 0 0 15,0 3 0-15,-3 1 0 16,4 4-1-16,-6 0 1 16,-1 3 0-16,1 4 1 0,-2 2-1 15,1 2 0-15,-1 4-1 16,5 4 1-16,2-3-1 15,4 6 0-15,9 0 0 16,2-1 0-16,7 3 1 16,7-2-1-16,14-1 1 0,9 3 0 15,11 0 0-15,6-2-1 16,8-2 1-16,10 0-1 16,3-3 0-16,6 2 1 0,4 0-2 15,-1 1 1-15,0 1 0 16,-2 0 0-16,3 4 1 15,-6-1-1-15,1 2 1 16,-1-2-1-16,-2 3 0 16,0 2 1-16,-3 0-1 0,1 0 1 15,-1 0-1-15,-2 0 0 16,0 2 1-16,-5 3 0 0,0-2-1 16,-5 2 1-16,0-3-1 15,-7 3 0-15,1 0 1 16,-3 3-1-16,-4-4 1 15,1-1-1-15,-3-1 0 16,3-2 1-16,1 0-1 16,2 0 0-16,-2-2 1 0,2-4 0 15,-2-1-1-15,2 3 0 16,-6-6 1-16,-8 2-1 16,1-2 0-16,-8 1 1 15,-2 2-1-15,-5-4 1 0,-4 4-1 16,-3-1 0-16,-6 0 0 15,-2 4 1-15,-3 1-2 16,-4 1 1-16,-3-1 0 0,-5 3 0 16,-3 0-1-16,-4 0 0 15,1 0 1-15,-4 3 0 16,1 2-1-16,-2-1 1 16,1 4-1-16,-2 0 1 15,2 1 0-15,-1 4 0 0,2-1-1 16,-4 6 1-16,0-1 0 15,3 2 0-15,-4 6 0 16,3-4 0-16,1 8-1 16,1-2 1-16,-2 3 0 15,3 2 0-15,1 3-1 16,-3 2 1-16,2 1-1 0,3 1 1 16,-5 3-1-16,3 0 1 15,-3 0 0-15,-1 5 0 0,2 0 0 16,1-2 0-16,-3 2 0 15,0 0 0-15,0-1 0 16,-2 4 1-16,1 0-1 0,0-6 0 16,1 4-1-16,-4-4 1 15,2-2 0-15,2 0 0 16,-4-1 0-16,2-9 0 16,-2 4-1-16,-1-3 3 0,2-1-1 15,-1-2 1-15,0-1-1 16,-3 2 1-1,3-5-1-15,0 1 1 0,-3-1 1 16,4-1-3-16,-4-1 1 16,1-2 0-16,-1-4 0 15,1 0-1-15,-1-6 0 0,-2 0 1 16,0-12-1-16,2 12 1 16,-2-12-1-16,0 0 0 15,0 0 1-15,0 0 0 0,0 0 2 16,0 0-3-16,0 0 0 15,0 0 0-15,0 0 0 16,0 0 0-16,-17 10 0 16,-5-5 0-16,-10 5 0 0,-16 0 0 15,-16 9 0-15,-21 4-4 16,-14 2-65-16,-21 15-18 16</inkml:trace>
  <inkml:trace contextRef="#ctx0" brushRef="#br0" timeOffset="607199.5411">15199 9082 213 0,'0'0'10'0,"0"0"6"16,0 0 4-16,0 0 4 15,0 7 2-15,0-7 3 16,0 0 1-16,0 0 1 0,0 0-7 16,-3 10-5-16,3-10-3 15,0 0-2-15,0 0-2 0,0 0-2 16,-13-2-1-16,13 2-1 15,-9-8-8-15,9 8 0 16,-16-18 0-16,9 8 0 0,-3 0 0 16,-3-2 0-16,1-3 0 15,-3 3 0-15,3-3 0 16,-2 3 0-16,-4 2 0 16,3-2 0-16,-3 1 0 0,1 2 0 15,0 1 0-15,-1-2 0 16,-1 3 0-16,1-1 0 15,0 1 0-15,-1 2 0 16,1-3 0-16,-1 1 0 16,-1 2 0-16,-1 1 0 0,2 1 0 15,-4 1 0-15,3-1 0 16,-2 0 0-16,5 3 0 16,-6 0 0-16,6 0 0 15,-3 0 0-15,2 0 0 0,-1 3 0 16,-1 0 0-16,-3 2 0 15,4-3 0-15,-1 0 0 16,-3 3 0-16,0 2 0 0,4-1 0 16,-3-1 0-16,-3 2 0 15,5-2 0-15,-5 2 0 16,3 1 0-16,-1-1 0 16,1 1 0-16,0 1 0 0,-1 2 0 15,6-1 0-15,-5 2 0 16,1-3 0-16,2 4 0 15,-3-1 0-15,1 3 0 16,4-2 0-16,2 1 0 16,1 2 0-16,-2-2 0 0,4 1 0 15,4 0 0-15,-2 2 0 16,3 1 0-16,0 0 0 16,1 1 0-16,1-2 0 15,-2 3 0-15,2-1 0 0,0 1 0 16,1-2 0-16,-2 0 0 15,3 1 0-15,-1-2 0 16,4 3 0-16,-5-2 0 0,2-1 0 16,3-2 0-16,-2 2 0 15,2 0 0-15,0-2 0 16,0 2 0-16,0 1 0 16,0 0 0-16,0-1 0 0,2 0 0 15,1 0 0-15,-1 3 0 16,-2-2 0-16,3 2 0 15,-1-1 0-15,0-2 0 16,1 3 0-16,-1-1 0 16,2 2 0-16,-2-1 0 0,3-3 0 15,-3 0 0-15,5 3 0 16,-2-5 0-16,0 3 0 16,1-4 0-16,1 4 0 15,-2-3 0-15,2 5 0 0,0-6 0 16,-1 4 0-16,4-3 0 15,-3 2 0-15,4-5 0 16,-4 2 0-16,0 1 0 0,0-1 0 16,1-2 0-16,2 0 0 15,-3-2 0-15,0 0 0 16,2 0 0-16,-9-10 0 16,14 14 0-16,-14-14 0 0,10 10 0 15,-10-10 0-15,10 12 0 16,-10-12 0-16,5 9 0 15,-5-9 0-15,0 0 0 16,10 12 0-16,-10-12 0 16,0 0-31-16,0 0-59 0,0 0-2 15</inkml:trace>
  <inkml:trace contextRef="#ctx0" brushRef="#br0" timeOffset="607869.4476">13848 10045 281 0,'0'0'5'0,"0"0"5"16,0 0 3-16,-9 0 4 15,9 0 1-15,0 0 3 0,-13 8 0 16,13-8 0-16,0 0-4 15,0 0-5-15,0 0-2 16,0 0-2-16,0 0-1 16,6 7 0-16,3-2-1 15,3-3 2-15,8 5 0 0,5-2-1 16,3 2 0-16,9 1 0 16,0-1-7-16,6-2 0 15,1 4 0-15,-2-5 0 0,3 1 0 16,-8-2 0-16,3 2 0 15,-10-1 0-15,-3 2 0 16,-4-4 0-16,-8 3 0 0,0-3 0 16,-6-2 0-16,2 3 0 15,-11-3 0-15,12 5 0 16,-12-5 0-16,0 0 0 16,0 0 0-16,0 0 0 15,0 0 0-15,0 0 0 16,0-10 0-16,-3 0 0 0,-1-5 0 15,-4-3 0-15,-2-3 0 16,-2-2 0-16,2-4 0 16,-3 0 0-16,1 0 0 15,2-1 0-15,-2 4 0 0,2-1 0 16,-1 5 0-16,4 0 0 16,2 3 0-16,0 7 0 15,1-2 0-15,4 12 0 16,-6-13 0-16,6 13 0 0,0 0 0 15,0 0 0-15,0 0 0 16,0 0 0-16,0 0 0 0,0 6 0 16,0 6 0-16,6 2 0 15,-4 3 0-15,5 6 0 16,3-1 0-16,3 8 0 16,-8 12-55-16,9-18-36 0</inkml:trace>
  <inkml:trace contextRef="#ctx0" brushRef="#br0" timeOffset="609638.0972">8772 17033 302 0,'0'0'5'0,"0"0"2"16,-15-4 4-16,15 4 1 15,-10-3 0-15,10 3 1 0,0 0 2 16,0 0 3-16,18 0-3 15,17 3-2-15,11 4-2 0,22-2 1 16,22 2 0-16,24-2 0 16,23-5 0-16,26 0-2 15,21 0-2-15,23-8-1 16,11-4-3-16,12 0-4 0,6-3 0 16,-1 3 0-16,-3 0 0 15,-9-1 0-15,-6 5 0 16,-16 1 0-16,-17 4 0 0,-17 1 0 15,-18 2 0 1,-24 0 0-16,-21 0 0 0,-27 5 0 16,-20-3 0-16,-24 3 0 15,-33-5 0-15,-9 8 0 16,-32-5 0-16,-29 1 0 16,-27 2 0-16,-28-1 0 15,-21 2 0-15,-28-2 0 0,-17 4 0 16,-16 2 0-16,-13-1 0 15,-12-3 0-15,3 2 0 0,1 1 0 16,1 0 0-16,13-2 0 16,9-4 0-16,15-1 0 15,21-1 0-15,25 2 0 16,20-4 0-16,32 0 0 0,19-4 0 16,22 2 0-16,28-5 0 15,23 7 0-15,18-18 0 16,31 11 0-16,21-3 0 15,27-5 0-15,25 0 0 16,34 1 0-16,23-7 0 0,24 2 0 16,19-4 0-16,17 4 0 15,12-3 0-15,-3 4 0 16,-2 0 0-16,-14 6 0 16,-16 5 0-16,-25 2 0 15,-24 5 0-15,-31 0 0 0,-31 7 0 16,-28-2 0-16,-22-2 0 15,-20 1 0-15,-20 4 0 0,-15-8 0 16,-11 12 0-16,-19-3 0 16,-11 0 0-16,-14-1 0 15,-15 4 0-15,-10-2 0 16,-9 0 0-16,-3 0 0 16,0-1 0-16,2-4 0 0,12 0 0 15,7 0 0-15,17-2 0 16,9-1 0-16,13-2 0 15,9 0 0-15,9 0 0 16,14 0 0-16,-11 0 0 0,11 0 0 16,0 0 0-1,0 0 0-15,0 0 0 16,0 0 0-16,0 0 0 0,0 0 0 16,0 0 0-16,0 0 0 15,0 0 0-15,0 0 0 0,0 0 0 16,0 0 0-16,0 0 0 15,0 0 0-15,0 0 0 0,0 0 0 16,0 0 0 0,0 0 0-16,0 0 0 0,0 0 0 15,0 0 0-15,0 0 0 16,0 0 0-16,0 0 0 16,0 0 0-16,0 0 0 0,0 0 0 15,0 0 0-15,0 0 0 16,0 0 0-16,0 0 0 15,0 0 0-15,0 0 0 16,0 0 0-16,0 0 0 16,0 0 0-16,0 0 0 0,0 0 0 15,0 0 0-15,0 0 0 16,0 0 0-16,0 0 0 16,0 0 0-16,0 0 0 0,0 0 0 15,0 0 0-15,0 0 0 16,0 0 0-16,0 0 0 15,0 0 0-15,0 0 0 16,0 0 0-16,0 0 0 0,0 0 0 16,0 0 0-16,0 0 0 15,0 0 0-15,0 0 0 16,0 0 0-16,0 0 0 16,0 0 0-16,0 0 0 0,0 0 0 15,0 0-37-15,0 0-52 16,0 0-3-16</inkml:trace>
  <inkml:trace contextRef="#ctx0" brushRef="#br0" timeOffset="612499.6536">12099 9581 141 0,'0'0'9'16,"0"0"4"-16,0 0 5 15,0 0 4-15,0 0 2 0,0 0-1 16,-3 6 0-16,3-6 1 15,0 0-8-15,0 0-2 16,0 0-5-16,5 5-2 16,-5-5-2-16,15 10 0 15,-2-5 1-15,-4-1 0 16,6 7 1-16,0-4-1 0,2 3 1 16,3 0-1-16,5-1 0 15,0 1 0-15,5 3 0 16,5-4-1-16,4 4-1 0,9-2 0 15,-1 3 0-15,5-2 0 16,3 3-1-16,5 2 0 0,-1 3 0 16,4 0-1-16,-4 3 1 15,3 3 0-15,0-1-1 16,3 3 1-16,-3 1-1 16,5 1 0-16,-2-1 0 15,5 4-1-15,-6-1 1 0,3 1 0 16,0-1-1-16,-2 2 0 15,3-2 1-15,-4 6-1 16,1-4 1-16,-1 1 0 16,3 3 0-16,-3-2 0 15,-1-1-1-15,1 0 1 16,-4 2-1-16,-1-2 0 0,1 2-1 16,0-3 0-16,-3-1 0 15,3 2 0-15,-5-1 0 16,2-1 0-16,-2 1 0 0,-4 1 0 15,4-4 1-15,-5 2-1 16,3-1 1-16,-2 0 0 0,-1 1 1 16,1-1-1-16,-2 0 2 15,-2-4-1-15,-2 1-1 16,2 0 1-16,-5 1 0 16,1-2 0-16,-1 1-1 15,-3 0 0-15,2 2-1 0,1-4 1 16,-3 5-1-16,-2-2 1 15,4 0 0-15,-2 2-1 16,1-2 1-16,0-1-1 16,-1 4 1-16,1-4-1 0,0 0 0 15,0 2 0-15,-1-2-1 16,-2-1 1-16,1-1 0 16,4-1-1-16,-7 0 1 15,8 0-1-15,-6 2 1 0,0 0 1 16,2-3-1-16,2 1 0 15,-2-1 1-15,1 3-1 16,0-1 1-16,0-2-1 0,-1 2 1 16,4 0-1-16,-3-2 0 15,-3 4 0-15,3-3 1 16,-3 1-1-16,3 0 0 0,-3 3 0 16,3-3 1-16,-3 1-1 15,0-1 0-15,5 0 0 16,-1 0 0-16,-2 0 0 15,1 0 0-15,0 1 0 16,2-3 0-16,-3 4 0 16,4-4 0-16,-6 3 0 0,5-4 2 15,-1 3-2-15,3-2 0 16,-1 0 0-16,-1 2 0 16,2-4 0-16,1 1 0 15,-1-2 0-15,-1 1 0 16,-3 2-2-16,2-5 2 0,-2 1 0 15,0 2 0-15,-3-1 0 16,1 1 2-16,-4-1-2 0,3 0 0 16,-4-1 0-16,1-2 0 15,-4 1 0-15,2 2 0 16,-2-5 0-16,0 0 0 16,0 1 0-16,0 0 0 0,-3-4 0 15,1 3 0-15,-1 0 0 16,1-2 0-16,-3 1 0 15,-1 2 0-15,1-4-2 16,-3 3 2-16,1-2 0 0,-1-1 0 16,3 4 0-1,-3 0 0-15,3-1 0 0,0-2 0 16,-1 2 2-16,1-4-2 16,0 1 0-16,1 2 0 15,1-2 0-15,-2-1 0 16,1-1 0-16,-1 2 0 0,-2 1 0 15,2 0 0-15,0-3 0 16,-3 2 0-16,3 1 0 0,0-3 0 16,-2 3 0-16,4-3 0 15,-2 2 0-15,-1-1 0 16,1-1 0-16,-2 3 0 16,4-2 0-16,-2-3 0 0,-1 2 0 15,1 0 0-15,3-2 0 16,-1 3 0-16,-2-4 0 15,5 1 0-15,-5 1 0 16,7-2 0-16,-7 3 0 16,5 1 0-16,0 2 0 0,-1-3 0 15,-2 2 0 1,3 2 0-16,0-1 0 0,-2 0 0 16,1-3 0-16,-1 0 0 15,-3 1 0-15,2-1 0 16,-2-3 0-16,-1 4 0 0,1-3 0 15,0 4 0-15,-2-2 0 16,0-3 0-16,-2 3 0 0,0 1 0 16,1-5 0-16,-3 1 0 15,-1-2 0-15,0 3 0 16,-3-4 0-16,-3 1 0 16,1-2 0-16,-4-3 0 15,-9-2 0-15,13 5 0 0,-13-5 0 16,0 0 0-16,10 3 0 15,-10-3 0-15,0 0 0 16,0 0 0-16,0 0 0 16,0 0 0-16,0 0 0 15,0 0 0-15,0 0 0 16,0 0 0-16,0 0 0 0,0 0 0 16,0 0-2-16,9 0-86 15,5 0-2-15</inkml:trace>
  <inkml:trace contextRef="#ctx0" brushRef="#br0" timeOffset="613636.737">14174 16818 206 0,'0'0'5'0,"0"0"3"0,-9 0-2 0,9 0 2 16,0 0-2-16,-11 0 2 16,11 0 2-16,0 0 3 15,18 7-3-15,12-2-2 16,16 2 1-16,17 1 0 16,16-4 2-16,23 1-2 0,15-5-2 15,20 0-2-15,17-5 0 16,15 1 1-16,7-6-1 0,6 2-1 15,4-1 1-15,2 4 1 16,0 0-2-16,-6 0 1 16,-7 5-2-16,-3 0-1 15,-13 0-4-15,-5 3-2 16,-14 4-4-16,-14-2-5 16,-18 2-4-16,-19 1-11 0,-15-1-12 15,-26-2-29-15,-13 4-7 16</inkml:trace>
  <inkml:trace contextRef="#ctx0" brushRef="#br0" timeOffset="614469.879">15556 15700 229 0,'0'0'9'0,"0"0"3"16,0 0 4-16,0 0 2 16,8-12 1-16,-8 12 3 0,3-8-1 15,-3 8 2-15,0-9-6 16,0 9-5-16,0-15-3 0,0 15-2 16,0-18-1-16,0 6-2 15,2-6 0-15,0-2-1 16,10-1-1-16,1-9 0 15,2-3-1-15,3-3 1 16,-2-6-2-16,2-1 0 0,0 1-3 16,-1 5-4-16,-2 2-12 15,-3 11-37-15,0 4-19 16,4 7-7-16</inkml:trace>
  <inkml:trace contextRef="#ctx0" brushRef="#br0" timeOffset="614857.875">16297 15671 300 0,'0'0'8'0,"0"0"5"15,8-15 3-15,-1 0 2 16,1-1 3-16,6-8 2 15,2-3-2-15,3-5 1 0,4-8-7 16,-1 3-6-16,3-2-2 16,2-1-4-16,-2 3-1 0,0 0-3 15,0 1-3-15,-2 10-5 16,-2-2-11-16,-1 6-43 16,3 9-17-16</inkml:trace>
  <inkml:trace contextRef="#ctx0" brushRef="#br0" timeOffset="615168.1274">17135 15429 383 0,'0'0'7'0,"0"0"2"0,8-13 3 16,-6 3 3-16,3-3 1 15,2-4 1-15,0-5 0 0,11-3 1 16,2-5-6 0,4-2-7-16,6 1-5 0,6-5 0 15,-1 1 0-15,-1 3 0 16,1-1 0-16,2 9-39 15,-5 2-46-15,-2 2-3 0</inkml:trace>
  <inkml:trace contextRef="#ctx0" brushRef="#br0" timeOffset="617203.6549">15688 14611 326 0,'0'0'7'0,"0"0"5"0,5-12 2 16,-5 12 5-16,5-13 0 16,-5 13 1-16,5-13 1 15,-5 13-1-15,2-7-7 16,-2 7-5-16,0 0-2 16,0 4-3-16,-7 9-1 0,-3 3-1 15,-3 3 0-15,-6 1 0 16,-4 4 0-16,-4 1 1 15,-3 3-1-15,0-6-1 16,-2-2 1-16,5-1-1 0,2-3 0 16,8-7-1-16,-1-1-1 15,18-8 1-15,-10 10-1 0,10-10 1 16,21 2 0-16,3-2 0 16,8 0 0-16,8-2 1 15,2-3 1-15,6 0 0 16,-6 2-1-16,0 1 0 0,-4-1 0 15,-11 3-1-15,-5 0-3 16,-4 0-6-16,-9 3-15 16,-9-3-56-16,0 15-3 15</inkml:trace>
  <inkml:trace contextRef="#ctx0" brushRef="#br0" timeOffset="617404.1194">15681 14616 386 0,'0'0'5'0,"0"0"2"0,0 0 0 16,0 0-1-16,0 0 2 15,3 12 0-15,4 3 3 16,-2 9-3-16,-1 4-4 16,4 2-1-16,0 7 0 0,1 1 0 15,1 1-2-15,3-3-7 16,-3-3-16-16,-8-4-56 15,14-1-1-15</inkml:trace>
  <inkml:trace contextRef="#ctx0" brushRef="#br0" timeOffset="617824.5044">16769 14504 365 0,'0'0'6'0,"0"0"1"16,-12-7 2-16,2 7-1 16,-3 0 1-16,-1 0 1 15,-1 0-1-15,-2 4 0 0,-1 7-3 16,4 1-3-16,3 5-1 15,1 0-1-15,8 6 1 16,-1-3 0-16,3-1 0 16,10 4 1-16,3-4 0 0,4-2 0 15,3 1 1 1,-1 0-1-16,4-6-1 0,-3 3 1 16,-3-3-2-16,1-2 0 15,-8 0 1-15,-2 2 0 16,-8-4 1-16,-4 4-1 0,-12 1 1 15,-7-6-3-15,-5 3-2 16,-4-3-7-16,-2 1-11 16,-4-1-33-16,4-7-31 15,4-5-2-15</inkml:trace>
  <inkml:trace contextRef="#ctx0" brushRef="#br0" timeOffset="617999.6028">16705 14534 377 0,'0'0'4'0,"13"-5"3"16,-4 0-1-16,11 0 2 16,8-2-1-16,7-1-1 15,4-1-12-15,-2-3-61 0,18 6-7 16</inkml:trace>
  <inkml:trace contextRef="#ctx0" brushRef="#br0" timeOffset="618345.9494">17677 14388 472 0,'0'0'1'15,"0"0"0"-15,0 0 1 16,-8 7 1-16,-4 8 0 15,-1 5 1-15,-6 7 1 0,-4 11 0 16,1 3 0-16,-1 9-1 16,4 2-1-16,6 0 0 15,8 0-3-15,5-5 0 16,11-4 0-16,8-12 0 16,6-7 0-16,7-6 0 15,3-7 0-15,0-11 0 0,-1-6 0 16,-4-8 0-16,-2-4 0 15,-8-9 0-15,-13 2 0 16,-9 0 0-16,-15 6 0 0,-15 3 0 16,-9 12 0-16,-3 6 0 15,-9 5-31-15,6 14-53 16,7-4-3-16</inkml:trace>
  <inkml:trace contextRef="#ctx0" brushRef="#br0" timeOffset="620990.909">16245 14737 381 0,'0'0'6'0,"0"0"2"15,0 0 2-15,0 0 2 16,0 0 0-16,0 0 0 16,0 0-1-16,0 0 0 15,0 0-4-15,9 0-4 0,2 0-3 16,8 0-10-16,6-3-22 16,0 1-48-16,17-1-1 15</inkml:trace>
  <inkml:trace contextRef="#ctx0" brushRef="#br0" timeOffset="621351.9469">17060 14722 376 0,'0'0'4'16,"0"0"3"-16,0 0 0 16,0 0 1-16,3 5 0 15,-3-5 0-15,18 5-3 0,-4-5-15 16,1 0-61-16,25 0-4 16</inkml:trace>
  <inkml:trace contextRef="#ctx0" brushRef="#br0" timeOffset="627250.795">18318 15429 107 0,'0'0'6'0,"0"0"4"0,0 0 7 16,0 0 5-16,0 0 3 15,0 0 3-15,-12-9 3 16,12 9 2-16,-12-9-6 0,12 9-4 16,-16-13-6-16,7 6-4 15,-7 2-3-15,0-2-3 16,-5 1-2-16,-6 2-1 0,-1 4-1 15,-1 0-1-15,-4 0 1 16,1 0 0-16,0 2 0 16,-3 7 0-16,5-1 0 15,0 4 0-15,1 4 0 16,1-2-1-16,5 0 0 16,9 5-1-16,-1 1 0 15,7-1 0-15,1 6 0 0,2 5 1 16,5 7 0-16,0 3 1 15,0 4 1-15,0 8 0 16,0 0 1-16,0 11 0 0,0-2 0 16,0 3 1-16,0 9-2 15,3 0 1-15,-1-3-1 16,-2 5 0-16,5-4 0 0,0 3-3 16,-3-1 2-16,3-3 1 15,-5-4 0-15,0 1 0 16,0-1 0-16,0-1 1 15,-2-4-1-15,-3-4 2 0,-2 3-6 16,4-3 0-16,-4-2 0 16,5-28 0-16,-2 2 0 15,-1 1 0-15,3 5 0 16,0-1 0-16,-3 1 0 16,0 0 0-16,0 4 0 0,0-1 0 15,0 4 0-15,-3-5 0 16,4 6 0-16,-1-4 0 15,-2 0 0-15,7-39 0 16,-6 43 0-16,-2-6 0 16,4 1 0-16,-1-5 0 15,0 2 0-15,-1-5 0 0,4-5 0 16,-1 2 0-16,1-5 0 16,0 0 0-16,2-22 0 15,-3 23 0-15,1 4 0 16,2-27 0-16,0 0 0 0,0 12 0 15,0 0 0-15,0-1 0 16,-3 4 0-16,3-9 0 16,0 5 0-16,0-1 0 15,0 0 0-15,0-10 0 16,0 12 0-16,0 1 0 16,0-4 0-16,0 4 0 15,0-13 0-15,0 12 0 16,0-1 0-16,0-2 0 15,0 2 0-15,0-11 0 16,0 9 0-16,0 1 0 0,0 2 0 16,0-2 0-16,0-10 0 15,0 0 0-15,3 10 0 16,2-3 0-16,-1 3 0 16,26 6 0-16,-5-14 0 0,-2-2 0 15,0 0 0-15,3 0 0 16,4 0 0-16,-3 0 0 15,3 0 0-15,2 0 0 16,-2 0 0-16,-2-2 0 16,2-4 0-16,-5 3 0 15,-3 1 0-15,-22 2 0 16,25 0 0-16,-1 0 0 16,-24 0-17-16,0 0-64 15,0 0-5-15</inkml:trace>
  <inkml:trace contextRef="#ctx0" brushRef="#br0" timeOffset="628304.7504">18731 15436 269 0,'0'0'4'0,"0"0"2"15,0 0 0-15,0 0 5 0,0 0 1 16,0 0 4-16,0 0 1 15,7 0 1-15,13-3-1 16,1 0-1-16,8-1-3 0,1 1-1 16,0-2-4-16,2 3-2 15,-2-3-1-15,-8 5-3 16,-2 0 0-16,-2 5-1 0,-8 8 0 16,-6 2 0-16,-1 11 0 15,-3 4 0-15,-3 12 1 16,-4 10 0-16,-6 3 1 15,4 11 0-15,-4 3 2 0,0 6 0 16,4 2 0-16,-1 2 1 16,0 0-1-16,0 1 1 15,3 1-2-15,-1-2 0 16,0 1-3-16,1-3 2 16,2-2-1-16,-2-1 1 15,-1-3-1-15,3-2 1 16,-2 0-1-16,2 1-2 0,0-2 0 15,2-5 0-15,0-31 0 16,1 6 0-16,0-4 0 0,-1 7 0 16,1-2 0-16,-1 0 0 15,3 2 0-15,-2 0 0 16,0-2 0-16,-1 9 0 16,1-6 0-16,2 3 0 0,0-1 0 15,0 3 0-15,0-5 0 16,0 5 0-16,0-2 0 15,0-4 0-15,0 0 0 16,0-41 0-16,0 37 0 16,0 0 0-16,-3-2 0 15,3 2 0-15,-2-8 0 0,-1 4 0 16,-2-8 0-16,0 1 0 16,-5 0 0-1,-3-3 0-15,-1-2 0 0,-4-1 0 16,-4-6 0-16,0 4 0 15,-6-5-4-15,1-1-22 16,2-5-58-16,0 1-3 16</inkml:trace>
  <inkml:trace contextRef="#ctx0" brushRef="#br0" timeOffset="629733.16">13483 6859 288 0,'0'0'8'16,"0"-10"2"-16,0-2 3 16,0 0 4-16,7-9 0 15,1-3 3-15,9-6 1 0,6-7 0 16,9-6-6-16,10-1-2 16,13 0-3-16,9-9-1 15,14 4-1-15,9-1-1 0,7-1 0 16,8 6 0-16,5 3-2 15,5 4 1-15,0 6-1 16,12 5-1-16,0 6-4 16,11 1 0-16,6 2 0 0,8 3 0 15,5 5 0-15,11-2 0 16,6 2 0-16,8 5 0 16,-2 3 0-16,4 2 0 15,-7 4 0-15,-2 9 0 0,-11 6 0 16,-9 8 0-16,-13 6 0 15,-12 6 0-15,-18 5 0 16,-6 9 0-16,-20 4 0 16,-3 8 0-16,-10-1 0 0,-6 2 0 15,-9 6 0-15,-5 1 0 16,-6 1 0-16,-5 5 0 16,-5-2 0-16,-15 2 0 15,-6 4 0-15,-8-5 0 0,-14 6 0 16,-14-4 0-16,-20 2 0 15,-11-3 0-15,-23-6 0 16,-10 2 0-16,-13 0 0 16,-17-9 0-16,-7-4 0 0,-10-2 0 15,-8-8 0-15,-4-3 0 16,-4-6 0-16,-4-9 0 16,-5-1 0-16,-2-4 0 15,-4-4 0-15,-1-5 0 16,-1-3 0-16,-1-7 0 0,-4-5 0 15,8-3 0-15,-5-4 0 16,8-10 0-16,3-6 0 16,6-7 0-16,9-6 0 0,8-5 0 15,13-5 0-15,14-9 0 16,7-4 0-16,18-9 0 16,10-5 0-16,13-12 0 15,16-6 0-15,9-9 0 0,18-12 0 16,12-4 0-16,17-8 0 15,20-2 0-15,16-3 0 16,19 0 0-16,22-3 0 16,23 6 0-16,25 5 0 0,14 7 0 15,31 8 0-15,15 6 0 16,26 20 0-16,18 12-69 16,5 10-19-16</inkml:trace>
  <inkml:trace contextRef="#ctx0" brushRef="#br0" timeOffset="630967.6515">18166 15790 345 0,'0'0'8'0,"0"0"4"0,0 0 6 16,0 0-1-1,0 0 1-15,0 0 2 0,-5-10-1 16,5 10 2-16,5-18-8 16,11 9-4-16,1-3-2 0,5 0-3 15,8-5-4-15,-3 5 0 16,3 5 0-16,-2 2 0 15,-3 5 0-15,-5 0 0 16,-6 10 0-16,-9 3 0 16,-2 5 0-16,-3-2 0 0,-5 1 0 15,-7 5 0-15,-4-2 0 16,2-3 0-16,-4 1 0 16,1-3 0-16,4-4 0 15,1 1 0-15,4-3 0 0,3-1 0 16,5 2 0-1,0-10 0-15,16 15 0 0,-2-6 0 16,6 1 0-16,3 1 0 16,-1-4 0-16,0 3 0 0,1-3 0 15,-3 3 0-15,-6-3 0 16,-2 1 0-16,-3-1 0 16,-9-7 0-16,5 15 0 0,-5-15 0 15,-16 15 0-15,-1-7 0 16,-8 2 0-16,-2-5 0 15,-5 2 0-15,-1-2 0 16,6 0 0-16,-1 0 0 16,6-3 0-16,5 1 0 0,1-3 0 15,16 0-22-15,0 0-64 16,-4 9-3-16</inkml:trace>
  <inkml:trace contextRef="#ctx0" brushRef="#br0" timeOffset="631949.3615">18194 16463 388 0,'0'0'6'16,"0"0"3"-16,0 0 1 0,0 0 2 16,0-12 1-16,0 12 1 15,10-18 0-15,2 9 0 0,0-3-5 16,6 4-3-16,2 1-3 16,2 0 0-16,3 2-1 15,0 2-1-15,0 3-1 16,-5 0 0-16,-3 5 0 15,1 2-1-15,-8 3 1 0,-3-2 0 16,-5 4-1-16,-2 0 1 16,-2 3 0-16,-8-3 0 15,-2 4 0-15,-1-4 0 0,-1 0 0 16,3-2 0-16,-1 0-1 16,7 0 1-16,5-10-1 15,-5 12 1-15,5-12 0 16,13 12-1-16,2-3 1 15,-1-5 1-15,4 4-1 16,1 0 0-16,2-4 0 0,-5 1 1 16,0-1-1-16,-6 2 0 15,-10-6 0-15,13 10-1 16,-13-10 2-16,0 14-1 0,0-14 1 16,-21 17 1-16,7-9-1 15,-9 2 0-15,-2-2 0 16,-2-4 1-16,-1-1-2 0,1 2 0 15,2-5-2-15,3 3-2 16,2-3-2-16,8 0-12 16,1 0-29-16,11 0-39 15,0 0-2-15</inkml:trace>
  <inkml:trace contextRef="#ctx0" brushRef="#br0" timeOffset="632822.4531">18398 17055 393 0,'0'0'6'15,"0"0"4"-15,0-7 3 0,0 7 1 16,0-10 2-16,0 10 1 15,0-12 0-15,0 12 1 16,0 0-11-16,-7-10-7 16,7 10 0-16,-16 0 0 0,16 0 0 15,-14 13 0-15,4-6 0 16,-3 2 0-16,6 1 0 16,0 3 0-16,1 1 0 0,3-3 0 15,3 2 0-15,6-4 0 16,1 1 0-16,5 0 0 15,4-3 0-15,-2 0 0 0,4 1 0 16,1-3 0-16,-3 2 0 16,-2 1 0-16,-1-2 0 15,-3 0 0-15,-10-6 0 16,9 15 0-16,-9-15 0 16,-2 12 0-16,2-12 0 15,-22 20 0-15,7-12 0 16,-5-1 0-16,-2 0 0 0,9-2 0 15,1-5 0-15,-15 3 0 16,2 0 0-16,0-3-6 16,8-3-38-16,17 3-42 15,-16-20-3-15</inkml:trace>
  <inkml:trace contextRef="#ctx0" brushRef="#br0" timeOffset="633088.4994">18368 16973 416 0,'0'0'5'0,"0"0"3"16,0 0 3-16,5-9 1 15,-5 9 1-15,8-10 2 0,-8 10 0 16,14-13 1-16,-2 3-16 16,1 6 0-16,4-4 0 15,1 4 0-15,2 1 0 16,-3-2 0-16,3 2 0 15,1-2 0-15,-5 5 0 0,0 0 0 16,-7 0 0-16,-9 0 0 16,15 3 0-16,-15-3 0 15,2 10-53-15,-2 5-36 0,-5-1-1 16</inkml:trace>
  <inkml:trace contextRef="#ctx0" brushRef="#br0" timeOffset="633598.8665">18299 17636 439 0,'0'0'5'16,"0"0"2"-16,0 0 2 15,0 0 0-15,0 0 1 0,0 0 1 16,-3 14 1-16,3-14-3 16,-5 12-9-16,5-2 0 15,-5 5 0-15,2-3 0 16,3-12 0-16,0 0 0 16,-2 24 0-16,-1 0 0 15,3-24 0-15,-2 24 0 0,0 3 0 16,2-27 0-16,0 26 0 15,-3-2 0 1,3-24 0-16,0 0 0 0,0 13 0 16,0-1 0-16,0-2 0 15,0 5-45-15,0-15-44 0,0 27 1 16</inkml:trace>
  <inkml:trace contextRef="#ctx0" brushRef="#br4" timeOffset="656699.8796">7681 12943 319 0,'0'0'10'0,"0"0"3"16,0 0 2-16,0 0 4 15,0 0 2-15,0 0 0 0,0 0 2 16,0 0 1-16,0 0-8 16,0 0-3-16,0 0-3 15,0 0-3-15,0 0-7 16,0-12 0-16,0 12 0 0,-10-8 0 15,10 8 0-15,-13-12 0 16,13 12 0-16,-14-18 0 16,7 9 0-16,-4-1 0 15,1 0 0-15,1 0 0 16,-4-2 0-16,3 2 0 16,-3 3 0-16,1-3 0 0,3-1 0 15,-7 2 0-15,4-2 0 16,-3 4 0-16,0 2 0 15,0 1 0-15,0-4 0 0,-2 6 0 16,2-3 0-16,0 0 0 16,-2 3 0-16,1 2 0 15,0 0 0-15,0 0 0 16,2 0 0-16,-2 0 0 0,-4 0 0 16,6 2 0-16,-4 0 0 15,1 3 0-15,-1-2 0 16,1 1 0-16,-3 2 0 0,2-2 0 15,2 1 0-15,-5 0 0 16,4 2 0-16,-5-1 0 16,6-1 0-16,-3 2 0 15,-1-2 0-15,3 1 0 16,-1 1 0-16,0-2 0 0,2-1 0 16,0 4 0-16,2-3 0 15,-4 2 0-15,4 1 0 16,-4 2 0-16,6-1 0 15,-6 1 0-15,6-3 0 0,-6 4 0 16,6-1 0-16,-3 0 0 16,3 0 0-16,-4 2 0 15,2-5 0-15,2 6 0 0,-1-4 0 16,1 4 0-16,-1-4 0 16,1 4 0-16,-4-2 0 15,7 1 0-15,-3 0 0 16,-1 0 0-16,0 1 0 0,0-1 0 15,1 2 0-15,0-1 0 16,-1-1 0-16,4 1 0 16,-3 2 0-16,1-5 0 15,2 5 0-15,-1-3 0 16,2 1 0-16,-2-4 0 0,3 6 0 16,-4-3 0-16,2 3 0 15,1-2 0-15,1 2 0 16,-1-3 0-16,1 1 0 0,0 1 0 15,-1-2 0-15,3 4 0 16,-3-1 0-16,1-3 0 16,0 5 0-16,-1 0 0 15,3 1 0-15,-2 0 0 0,4-1 0 16,-2 0 0-16,3 0 0 16,0 0 0-16,-1-2 0 15,0 6 0-15,3-4 0 16,0 0 0-16,0-2 0 0,0 4 0 15,3 2 0-15,0-4 0 16,-1 2 0-16,0 2 0 16,1-2 0-16,2 1 0 15,-3 0 0-15,3 0 0 16,0 0 0-16,1 2 0 0,-2 0 0 16,4 1 0-16,-4-2 0 15,4 2 0-15,-3-4 0 16,3 1 0-16,-1 3 0 0,2-3 0 15,0-3 0-15,0 3 0 16,-2-3 0-16,1 2 0 16,0-1 0-16,1 2 0 15,-1-2 0-15,5-2 0 0,-6 2 0 16,5 2 0-16,1-5 0 16,-1 2 0-16,3-2 0 15,-3 0 0-15,4 0 0 0,-4-1 0 16,6-1 0-1,-6-2 0-15,0 1 0 0,1-3 0 16,1-1 0-16,-3 2 0 16,1-3 0-16,-3 0 0 15,0-2 0-15,-9-5 0 16,14 13 0-16,-14-13 0 0,16 9 0 16,-16-9 0-16,7 8 0 15,-7-8 0-15,0 0 0 16,9 8 0-16,-9-8 0 0,0 0 0 15,0 0 0-15,0 0 0 16,0 0 0-16,0 0 0 16,-7-8-25-16,2-5-55 15,5 13-12-15</inkml:trace>
  <inkml:trace contextRef="#ctx0" brushRef="#br4" timeOffset="657129.766">6537 14333 311 0,'0'0'10'0,"0"0"2"16,0 0 4-16,0 0 4 16,-10-10 2-16,10 10 0 15,0 0 1-15,-7-7-1 16,7 7-7-16,0 0-4 15,0 0-3-15,3 10-2 0,4-1-2 16,6 1 0-16,4 4-1 16,3 4-1-16,3 2-2 15,1-2 0-15,1-1 0 16,0 1 0-16,-5-2 0 0,-1 1 0 16,-3-3 0-16,-4-2 0 15,-3-5 0-15,-9-7 0 16,16 13 0-16,-16-13 0 15,0 0 0-15,0 0 0 0,0 0 0 16,7-8 0-16,-7-6 0 16,5-10 0-16,5-2 0 15,0-9 0-15,5-2 0 16,0-3 0-16,7 2 0 16,-2 0 0-16,2 8 0 0,-6-2 0 15,3 14-77-15,-4 6-15 16</inkml:trace>
  <inkml:trace contextRef="#ctx0" brushRef="#br4" timeOffset="659194.8195">5275 12634 327 0,'0'0'5'0,"0"0"2"16,0-8 3-16,0 8 0 15,2-13 3-15,3 7 0 16,2-5 0-16,0-1 0 15,7 0-3-15,2-3-4 0,5 0-3 16,1-6-9-16,10-8-41 16,3 0-27-16,5-4-6 15</inkml:trace>
  <inkml:trace contextRef="#ctx0" brushRef="#br4" timeOffset="659372.4216">5939 12000 385 0,'0'0'7'0,"0"-13"3"0,0 13 1 16,0-15 1-16,0 3 1 16,0 2-2-16,5-3 1 15,-1-1 0-15,8 1-8 0,1 1-7 16,10-8-10-16,1 0-20 16,4-2-48-16,9-5-1 15</inkml:trace>
  <inkml:trace contextRef="#ctx0" brushRef="#br4" timeOffset="659556.9629">6418 11540 365 0,'0'0'8'16,"0"0"2"-16,0 0 0 15,3-11 0-15,-3 11 1 16,7-18-1-16,1 7 1 16,4-4-2-16,5-1-15 0,4-2-29 15,8-3-42-15,4-4-3 16</inkml:trace>
  <inkml:trace contextRef="#ctx0" brushRef="#br4" timeOffset="659740.4738">6960 11065 399 0,'0'0'5'0,"0"0"2"16,0-12 0-16,2 5-1 15,1-6 0-15,5 1 0 0,-1-8-1 16,7 3-6-16,2-7-19 15,7-1-58-15,9-3-4 16</inkml:trace>
  <inkml:trace contextRef="#ctx0" brushRef="#br4" timeOffset="659926.9742">7507 10607 383 0,'0'0'6'15,"0"-10"1"-15,0 10 1 0,2-10 0 16,-2 10 0-16,8-17 0 15,0 7-6-15,1-7-19 16,9 2-58-16,7-3-3 16</inkml:trace>
  <inkml:trace contextRef="#ctx0" brushRef="#br4" timeOffset="659970.1304">8069 10151 393 0,'0'0'3'0,"5"-9"2"15,-5 9 1-15,12-18 0 16,3 9 0-16,0-9 0 16,5 0-3-16,0-1-14 15,8-3-62-15,4-1-4 0</inkml:trace>
  <inkml:trace contextRef="#ctx0" brushRef="#br4" timeOffset="660128.7065">8646 9735 435 0,'0'0'3'16,"0"0"0"-16,0 0 1 16,2-9 0-16,-2 9 1 15,7-15-1-15,3 1 0 16,5 2-2-16,3-8-7 0,9 1-14 16,8-3-28-16,-2-9-33 15,11-1-2-15</inkml:trace>
  <inkml:trace contextRef="#ctx0" brushRef="#br4" timeOffset="660287.283">9220 9278 334 0,'0'0'10'0,"0"0"5"0,0 0 3 16,5-11 1-16,-5 11-1 15,5-10 0-15,-5 10 0 16,9-17 0-16,0 5-10 16,3 2-10-16,3-2-17 0,-3-4-59 15,18-3-2-15</inkml:trace>
  <inkml:trace contextRef="#ctx0" brushRef="#br4" timeOffset="660475.3019">9839 8831 459 0,'0'0'2'0,"0"0"2"16,0 0 0-16,-8-7 0 15,8 7 0-15,-2-10 1 0,2 10-3 16,2-17-6-16,13 9-21 15,3-4-54-15,12-3-5 16</inkml:trace>
  <inkml:trace contextRef="#ctx0" brushRef="#br4" timeOffset="660665.8022">10209 8557 393 0,'0'0'6'15,"0"0"2"-15,0 0 1 0,0-11-1 16,0 11 2-16,8-12 0 15,-3 2-1-15,5 2-6 16,-1-9-23-16,-9 7-57 16,18-2-1-16</inkml:trace>
  <inkml:trace contextRef="#ctx0" brushRef="#br4" timeOffset="660809.9581">10480 8356 446 0,'0'0'3'16,"0"0"2"-16,0 0 1 0,0 0 0 15,0 0 0-15,0 0 0 16,0 0 0-16,0 0-1 16,0 0-10-16,13-12-45 15,-3 12-32-15,-1-6-2 0</inkml:trace>
  <inkml:trace contextRef="#ctx0" brushRef="#br4" timeOffset="664710.8408">10771 8104 307 0,'0'0'6'0,"0"0"3"0,0 0 1 16,-15-1 2-16,15 1 1 15,-12 0 3-15,12 0 0 16,-18 4 0-16,8 4-5 0,5-1-2 15,-2 7-2-15,5-2-1 16,2 2-3-16,0-1-1 16,2 1 1-16,8-4-1 15,0-2 1-15,5-7 0 16,2-1 0-16,3-6 0 0,-2-9 1 16,1-2 1-16,-4-5 1 15,-3-4 0-15,-4 2-1 16,-8 1 0-16,-5 6 0 15,-12 5-1-15,-8 10-1 0,-2 7-1 16,-8 11-1-16,5 7-5 16,-2 4-9-16,14 3-31 15,6 0-40-15,12-8 0 0</inkml:trace>
  <inkml:trace contextRef="#ctx0" brushRef="#br4" timeOffset="665993.5476">10878 8015 203 0,'0'0'3'0,"0"0"0"15,0 0 0-15,0 0 0 16,-10 0 2-16,10 0 2 16,-7 3-1-16,7-3 3 15,-13 10-2-15,13-10 0 0,-10 13 0 16,3-3 0-16,7-10-2 16,-5 14 2-16,5-14-1 15,-2 13 3-15,2-13 0 16,0 0 1-16,0 0 1 15,0 0 0-15,2-7-1 0,-2 7 0 16,7-20-3-16,-2 13-1 16,0-4-4-16,-5 11-2 15,7-15-4-15,-7 15-3 0,0 0-3 16,0 0-8-16,4 8-15 16,-4-8-24-16,0 18-17 15</inkml:trace>
  <inkml:trace contextRef="#ctx0" brushRef="#br4" timeOffset="666380.1736">10843 8157 187 0,'0'0'3'0,"0"0"2"15,0 0 1-15,0 0 0 16,0 0 2-16,0 0 2 0,-5-9 3 15,5 9 0-15,-5-16-1 16,3 6-1-16,-1-9 1 16,3-6 0-16,-2-15-3 15,2-7 0-15,-2-12 0 0,-4-13-2 16,1-13-2-16,-2-16-1 16,2-17 0-16,-2-14-1 15,1-14 0-15,1-8 0 16,3-9 0-16,2 5-1 0,0 1 0 15,5 16 2-15,-3 15-1 16,-2 19 2-16,2 26-1 16,-2 18 0-16,0 21-5 15,0 13-3-15,-2 19-1 16,2 10-4-16,0 5-3 16,0 13-6-16,0 8-7 15,2 6-14-15,-2 3-24 0,4 15-7 16</inkml:trace>
  <inkml:trace contextRef="#ctx0" brushRef="#br4" timeOffset="667500.6274">10863 7934 224 0,'0'0'1'0,"0"0"1"15,0 0 2-15,5 0 4 0,7 0 2 16,6 0 4-16,14 0 3 16,8-6 1-16,19-3-2 15,19-6 2-15,11 1-4 16,13-6-2-16,12 3-1 0,1-8-6 16,7 4-1-1,4 2-1-15,-6 2 2 0,-8 2-2 16,-1-2 0-16,-12 2 0 15,1 0-1-15,-8 2 1 16,-13 0-1-16,-6 4-1 0,-11 2 0 16,-13 2 0-16,-13 0 0 15,-4 2 1-15,-17 3-1 0,-15 0-1 16,0 0-4-16,0 6-9 16,-12-4-28-16,-6 7-31 15,-5 2-6-15</inkml:trace>
  <inkml:trace contextRef="#ctx0" brushRef="#br4" timeOffset="668192.3203">10813 8028 221 0,'0'0'8'0,"0"0"3"0,0 0 0 15,0 0 1-15,-7 10 3 16,-3 10 2-16,-5 10 0 0,-4 10 2 16,-9 17-7-16,-10 7-3 15,1 19 0-15,-15 15 0 16,-2 8-2-16,-8 3-1 15,-4 5-2-15,-6 1 0 0,1-4 1 16,0-2 0-16,2-13 1 16,4-8 0-16,6-15 0 15,9-13 0-15,10-15 0 16,8-13-2-16,12-7-1 16,5-13-1-16,8-2-1 15,7-10-1-15,0 0 0 0,0 0-1 16,0 0 1-16,0 0-1 15,0 0 0-15,0 0-4 16,5 0-7-16,-5 0-21 0,5-8-43 16,7 0-3-16</inkml:trace>
  <inkml:trace contextRef="#ctx0" brushRef="#br4" timeOffset="670456.2298">10880 8078 312 0,'0'0'1'0,"0"0"-1"0,0 0 1 16,11 15 0-16,-4-4 1 15,7 7-1-15,9 0-2 16,-1 4-4-16,13 3-9 16,0 2-26-16,10-1-24 15,10-2-4-15</inkml:trace>
  <inkml:trace contextRef="#ctx0" brushRef="#br4" timeOffset="670626.3023">12046 8574 350 0,'0'0'1'0,"17"15"0"16,-1-6 0-16,9 8 1 0,2 0 0 15,10 6-3-15,5-3-13 16,11-7-46-16,6 4-10 16</inkml:trace>
  <inkml:trace contextRef="#ctx0" brushRef="#br4" timeOffset="670793.8551">13088 9024 394 0,'0'0'1'0,"18"5"0"0,1 2-1 16,8 4 0-16,8-5-4 16,13 10-11-16,4-3-29 15,5 2-27-15,13-1-5 0</inkml:trace>
  <inkml:trace contextRef="#ctx0" brushRef="#br4" timeOffset="670965.4057">14296 9438 338 0,'12'2'1'0,"11"6"0"16,2 1 0-16,12 3 0 15,8 7-5-15,9-4-23 16,3 1-38-16,21 0-3 15</inkml:trace>
  <inkml:trace contextRef="#ctx0" brushRef="#br4" timeOffset="671140.4316">15673 9949 439 0,'0'0'1'0,"18"19"-1"0,-4-5-1 16,9 6 0-16,7 1-7 15,13-1-32-15,10-1-37 16,12 1-1-16</inkml:trace>
  <inkml:trace contextRef="#ctx0" brushRef="#br4" timeOffset="671308.9804">16929 10401 478 0,'0'0'1'16,"12"13"-1"-16,0 5 0 15,6-1 1-15,7 5-2 16,7 5-7-16,8-3-22 0,7 7-50 16,18-6-1-16</inkml:trace>
  <inkml:trace contextRef="#ctx0" brushRef="#br4" timeOffset="671350.87">18065 10984 492 0,'0'0'0'16,"4"15"0"-16,1 0 0 16,8 4-1-16,2-1-4 0,10 4-14 15,9 8-54-15,9-11-10 16</inkml:trace>
  <inkml:trace contextRef="#ctx0" brushRef="#br4" timeOffset="671505.4774">18958 11318 498 0,'0'0'1'0,"4"12"0"16,1 4 1-16,0 2 1 15,2 6-1-15,9 3 2 0,3 2-6 16,8-4-9-16,10-5-70 16,11-2-2-16</inkml:trace>
  <inkml:trace contextRef="#ctx0" brushRef="#br4" timeOffset="671676.999">19457 11494 511 0,'0'0'0'0,"-12"6"0"0,1 1-3 16,-6-5-11-16,4 3-68 15,4-2-2-15</inkml:trace>
  <inkml:trace contextRef="#ctx0" brushRef="#br4" timeOffset="672961.0571">19337 11540 219 0,'0'0'2'0,"0"0"4"16,-12-6 0-16,12 6 2 15,0 0 1-15,0 0 0 16,-13-8 1-16,13 8 0 16,0 0-11-16,0 0-25 0,5 0-31 15,-5 0-4-15</inkml:trace>
  <inkml:trace contextRef="#ctx0" brushRef="#br4" timeOffset="673130.6061">19337 11540 310 0,'0'-39'0'0,"0"39"-1"16,0 0 1-16,0 0-5 15,10 10-30-15,1-2-27 16,1-4-3-16</inkml:trace>
  <inkml:trace contextRef="#ctx0" brushRef="#br4" timeOffset="674314.6233">19397 11514 56 0,'0'0'2'0,"0"0"-1"16,0 0 1-16,0 0-1 15,0-10 1-15,0 10-1 16,0 0 1-16,0 0-4 15,0 0 1-15,0 0-2 16,0 0-1-16,0 0-4 16,0 0-8-16,0 0-3 0</inkml:trace>
  <inkml:trace contextRef="#ctx0" brushRef="#br4" timeOffset="674840.9092">19397 11514 65 0,'3'3'9'16,"-3"-3"7"-16,0 0 8 0,0 0 2 16,0 4 3-16,0-4 3 15,0 0 2-15,0 0 1 16,0 0-6-16,-12-2-6 16,12 2-6-16,-16-12-3 0,11-1-2 15,-7-1-3-15,-1-4-3 16,-1-8 0-16,-2 0-3 15,0-6-1-15,-2 0 0 16,-5-8 0-16,2-2 0 0,-5-3-1 16,-3-2 1-16,4-3-1 15,-3-1 0-15,-2 1 0 16,0-4 0-16,-2-2-1 16,0 2 1-16,-3-5 0 0,3 2-1 15,-5 0 2-15,1-2 0 16,-1 2-1-16,5-3 0 15,0 1 1-15,0 4 0 16,2 1-1-16,2-1 1 16,1 4 0-16,2 3 0 0,5 4 2 15,0 3-1-15,2 5 1 16,4 2 0-16,0 5 0 16,3 5 1-16,1 4-1 15,3 3-1-15,1 7-1 0,6 10 0 16,-7-15-2-16,7 15 0 15,0 0 0-15,0 0-2 16,0 15 1-16,0-5-1 0,7 5 0 16,-1 2-4-16,1 3-8 15,5-2-22-15,9 6-42 16,-7-4 0-16</inkml:trace>
  <inkml:trace contextRef="#ctx0" brushRef="#br4" timeOffset="675426.4504">19241 11444 283 0,'0'0'4'0,"0"0"1"0,-10-5 2 16,10 5-1-16,-15 0 0 16,3 5 1-16,-6 2 4 15,-5 11 1-15,-7 0-2 0,-4 9-1 16,-6 10 0-16,-12 5 0 15,-8 5 0-15,-7 9 0 16,-5-1-2-16,-3 3-3 16,-5 4-1-16,4-5-1 0,-6-1 1 15,7-1-1-15,-2-6 0 16,3-1-1-16,7-4 1 16,1-6-2-16,4-4 1 15,6-5 0-15,3-3 0 16,8-7-1-16,13-4-2 15,4-2-6-15,9-8-10 0,4-3-19 16,15-2-28-16,0 0-11 16</inkml:trace>
  <inkml:trace contextRef="#ctx0" brushRef="#br4" timeOffset="676044.1514">19268 11469 254 0,'0'0'2'0,"0"0"0"16,0 0-1-16,0 0 2 16,0 0-2-16,0 0 1 0,7 0 0 15,11 5 2-15,9 3-2 16,8 2 2-16,7 2 1 16,6 1 1-16,8 1 1 15,1 1 1-15,8 0 0 16,-3 2-1-16,-5 1 0 15,9-3-1-15,-2 4 1 16,-2-5-2-16,1 6 0 0,-4-6-2 16,-1 1 1-16,-5-6-1 0,5 1 1 15,-11-3-1-15,-5-1 0 16,-1-2-1-16,-7-1 0 16,-10 0-1-16,1-3 1 15,-9 0 1-15,-6 0-1 16,-10 0 2-16,13 0-2 0,-13 0-4 15,0 0-12-15,0 0-40 16,0 0-15-16</inkml:trace>
  <inkml:trace contextRef="#ctx0" brushRef="#br4" timeOffset="676354.9972">20247 11540 329 0,'0'0'1'0,"0"0"0"15,10-4 0-15,-2 4 1 0,7-2 0 16,2 2 0-16,3 0 1 16,7 2 0-16,-2 2 0 15,7 4-1-15,-4-2 0 0,2 4 0 16,-5-2 0-16,-3 1 2 15,-5 2 2-15,-5-2 2 16,-4 8 3-16,-8 0 1 16,-4 10 1-16,-17 1 1 0,-11 14 1 15,-5 2-6-15,-11 3-8 16,2-10-70-16,-4 13-6 16</inkml:trace>
  <inkml:trace contextRef="#ctx0" brushRef="#br4" timeOffset="679676.0248">25197 9844 161 0,'0'0'10'0,"5"-7"11"0,-5 7 3 15,4-15 9-15,-4 15 0 16,9-15 0-16,-9 15 1 15,0 0 4-15,0 0-11 0,7 23-6 16,-7 4-6-16,0 12-6 16,2 4-2-16,3 8-1 15,2 4-1-15,4-3-3 0,3-2-1 16,11-11 0 0,10-11 2-16,13-18 0 0,23-20 1 15,31-35 2 1,42-35 1-16,58-34 0 0,69-29-7 15,49-28 0-15,64-18 0 16,61 4-71-16,19 7-14 0</inkml:trace>
  <inkml:trace contextRef="#ctx0" brushRef="#br4" timeOffset="690870.6026">2508 17353 167 0,'0'0'-2'16,"0"0"0"-16,10 5 1 15,-1-2 1-15,4 1 2 0,9 4 3 16,6-4-1-16,4 4 2 15,13-2 2-15,8 3 1 16,9-3 0-16,5 3-1 16,15-1-1-16,10-1 1 0,9 0 0 15,9-2 2-15,17 0 2 16,4 0 0-16,14-3 0 16,6 1-2-16,11-3 2 15,5 0-3-15,12 0-1 0,5 0-3 16,4-5 0-16,11 2 0 15,2-2-1-15,6 1 0 16,9-1 0-16,3 0 0 16,7 2-1-16,10-4 1 15,3 2 0-15,7 1 1 16,5-2-3-16,7-2 1 0,6 3-1 16,2 0 1-16,2 0-1 15,1 3 1-15,2-1-1 0,-3 3-1 16,6 0 1-16,-1 3-1 15,1-1 0-15,-1 3 1 16,1 0-1-16,-6 3 0 0,1-2 0 16,-4 3-1-16,-1 0 1 15,-3 2-1-15,-5-4 1 16,1 3 0-16,-4-3-1 16,0 0 1-16,1 1 1 15,-1-3 0-15,-2 0 0 0,1-3 2 16,-1 3-1-16,-3 1 1 15,-4-2 0-15,-1 2-1 16,3-1 1-16,-7 2-1 16,2-2-1-16,-4 2 0 15,-4-2-1-15,1 3-1 16,-5-4 1-16,-1 4 1 0,-1-3-2 16,-9 2 0-16,-1 0 0 15,-9 1 0-15,-1 2 0 0,-6-2 1 16,-12-1-1-16,-5 1 0 15,-5 1 1-15,-12-1-1 16,-9-1 0-16,-8 1 0 16,-11-1 0-16,-10 0 1 15,-12 1-3-15,-13 1-3 0,-12-1-5 16,-10-1-7-16,-15-2-36 16,-12 5-21-16,-15-4-6 15</inkml:trace>
  <inkml:trace contextRef="#ctx0" brushRef="#br4" timeOffset="692603.8528">2318 17491 252 0,'0'0'1'0,"-14"-5"-1"15,-1 0 0-15,-5-2 1 16,-5-5 0-16,8-6 0 15,-43-23 3-15,-7-12 0 0,-12-7-1 16,1-8 1-16,-6-14-1 16,10-5 1-16,11-5 0 15,13 14 3-15,18-4-1 16,0-3 1-16,16 3 2 0,2-3 3 16,4 5 0-16,8-2 1 15,4 0 0-15,20 2-3 16,1-1 0-16,22-1-3 15,6 1-2-15,14 1-2 0,10 0-1 16,15 2-1 0,6 1 0-16,17-1-1 0,8 6 0 15,-1 1 1-15,9 5 1 16,5 1-3-16,5 6 1 16,-3 4 0-16,6 6-1 0,-2 6 3 15,-6 6-1-15,10 6-1 16,1 0 1-16,-2 6 0 15,6 0 0-15,6 3 0 0,7 5 0 16,4-5-1-16,11 4 1 16,2 1 0-16,2 2 0 15,5 3 0-15,3 2 0 16,3 5 0-16,-5 0-1 0,1 3 1 16,-1 2 0-16,1 0-1 15,4 0 0-15,-3 5 1 16,-3-3 0-16,10-2-1 15,4 3 1-15,4-3 0 0,1 0 0 16,4-3 1-16,0 1-1 16,5-3 0-16,4 3 0 15,-3-1-1-15,4 0 1 16,-10 3 0-16,0-2-1 16,-1 2 0-16,-4 0 1 0,-5-3-1 15,2-4 1-15,-7-1 0 16,-3-2 0-16,-2-4 0 15,-5-4 0-15,0-4-1 0,-3 0 1 16,-4-8 1-16,-5 0-4 16,-1 1 2-16,-4-9 0 15,1-1 2-15,-3 0-2 16,-4-9 0-16,4 1-2 0,-9-3 2 16,1-1 2-16,-3-2-1 15,-5 2-1-15,-2-5 1 16,-6 8-1-16,1-5 1 0,-2 4-1 15,-2 1 0 1,4 4-1-16,0-1 0 0,2 3 0 16,10 6 1-16,0-2-2 15,3 6 2-15,5 3-1 16,1 4 0-16,4 7 1 16,-1 3-1-16,4 5 1 0,-6 5 0 15,0 5 0-15,0 5 1 16,-5 5-1-16,3 7 1 15,-6-1 0-15,8 6 1 0,-2 0-2 16,-3 5 0-16,3 0 1 16,-4 5 0-16,5 1 0 15,-9 6 0-15,-3 1 0 16,-6 5 0-16,-7 5-1 0,-9 4 0 16,-7 3-1-16,-5 4 1 15,-5 4-1-15,-10 2 1 16,-5 1-1-16,-4 5 0 15,-7 4 1-15,-1 0 1 16,-6 2-1-16,-4 3-1 0,-3 0 1 16,-5-1-1-16,-2 6 1 15,-8 2 0-15,-4 0 0 16,-4 3-1-16,-4 2 1 16,-3 3 0-16,-5-1-2 15,-5 6 2-15,-2 3-1 0,-3-1 0 16,-6 1 0-16,-1 2 0 15,-3 0 0-15,-4-1-2 0,-1 3 3 16,0-5-1-16,3 0 1 16,-5 0 0-16,-1-7-2 15,4 2-4-15,-13-52-17 16,-2 7-49-16,0-1-5 16</inkml:trace>
  <inkml:trace contextRef="#ctx0" brushRef="#br4" timeOffset="700584.7124">2776 5943 275 0,'0'0'9'0,"0"0"4"15,0 0 0-15,0 0 1 16,0 0 0-16,10 3 3 16,-2-2 4-16,12-1 1 15,10 0-8-15,14 2-3 0,13-2 0 16,17-2 0-16,22-2 1 15,13-4-3-15,20-2-1 0,10 1-2 16,15-9-1-16,5 3 0 16,11-2-1-16,6 0-1 15,3-1 1-15,8 6-2 16,-1-1 1-16,7 1-1 16,7 2 1-16,6 0-3 0,6-5 0 15,9 3 0-15,7 0 0 16,11-6 0-16,9 1 0 15,6-1 0-15,2-1 0 16,8 2 0-16,2-1 0 0,-3 1 0 16,5 2 0-16,-11 0 0 15,1 5 0-15,-7 0 0 16,-4 6 0-16,-6 1 0 16,-6 0 0-16,-3 3 0 15,-6 0 0-15,-2 0 0 0,-10 0 0 16,4 0 0-16,-4-2 0 15,-5-2 0-15,-2-2 0 0,-7 1 0 16,-3 2 0-16,-6 0 0 16,-4 2 0-16,-13 1 0 15,0 0 0-15,-10 0 0 16,-3 0 0-16,-12 0 0 0,3 1 0 16,-3-1 0-16,-7 0 0 15,3 0 0-15,-7 0 0 16,-3 3 0-16,1-3 0 15,-1 0 0-15,-3 0 0 16,-6 0 0-16,-6 3 0 16,-1 0 0-16,-2 2 0 0,-5-1 0 15,-5 1 0-15,-8 3 0 16,-5-1 0-16,-2 1 0 16,1 2 0-16,-4-3 0 15,0 0 0-15,-2-2 0 0,5 0 0 16,0 0 0-16,0-2 0 15,8-3 0-15,-8 0 0 0,3 0 0 16,-8 0 0-16,-4-3 0 16,-3-2 0-16,-8-5 0 15,-2 0 0-15,-3-2 0 16,-5-5 0-16,3-3 0 0,2-8 0 16,3 1 0-16,7-7 0 15,5-4 0-15,5-6 0 16,5-1 0-16,2-7 0 15,-2 3 0-15,-2-3 0 0,-8 0 0 16,-12 2 0-16,-8 3 0 16,-18 2 0-16,-12 3 0 15,-14 0 0-15,-11 5 0 16,-9 0 0-16,-8 2 0 16,-8 1 0-16,-7 5 0 15,1-5 0-15,-3 3 0 0,-8 4 0 16,0-3 0-16,-5 2 0 15,-7 3 0-15,-8-2 0 0,-4 7 0 16,-14 0 0-16,-3 3 0 16,-12 5 0-16,-6-1 0 15,-3 1 0-15,-8 2 0 16,-1 3 0-16,-6-3 0 0,-3 5 0 16,-4-5 0-16,-1 5 0 15,-9-1 0-15,0 5 0 16,-2-2 0-16,-6 0 0 15,-3 1 0-15,-1-1 0 16,-3 3 0-16,-8-2 0 0,3 0 0 16,-5-3 0-16,-5 2 0 15,-6-2 0-15,-3 0 0 16,-4 0 0-16,1-2 0 16,-6-1 0-16,-2 2 0 15,2-2 0-15,-4 1 0 0,2-4 0 16,2 1 0-16,4 2 0 15,-4-4 0-15,3 0 0 0,-3 0 0 16,-2-1 0-16,0 2 0 16,-5-3 0-16,-2 2 0 15,-3 2 0-15,0-2 0 16,-5 2 0-16,5 0 0 0,1 1 0 16,-1-1 0-16,3 2 0 15,2 1 0-15,5 2 0 16,-1-3 0-16,9 1 0 15,-6 1 0-15,8 2 0 16,0 2 0-16,3-4 0 0,1 2 0 16,-3-2 0-16,3 1 0 15,-1 0 0-15,-1 3 0 16,3-4 0-16,1 5 0 16,-2-2 0-16,6 0 0 15,3 1 0-15,2-3 0 0,4 3 0 16,3-3 0-16,1 3 0 15,4 2 0-15,-2 0 0 16,0 0 0-16,-1 7 0 0,1 0 0 16,-2 8 0-16,-1 3 0 15,3-4 0-15,2 4 0 0,3 1 0 16,7-1 0 0,3 4 0-16,2-2 0 0,5-1 0 15,8 1 0-15,2 2 0 16,0 1 0-16,5-1 0 15,1 1 0-15,1 2 0 16,5-1 0-16,1 1 0 0,-1-2 0 16,6 4 0-16,4 0 0 15,1 0 0-15,10 3 0 16,4 0 0-16,8-1 0 16,5 3 0-16,13 6 0 15,6 1 0-15,6 8 0 0,14 13 0 16,11 7 0-16,10 14 0 15,6 14 0-15,21 6 0 16,22 11 0-16,18 2 0 0,27-3 0 16,45-4-35-16,31-18-49 15,44-25-5-15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7:33:05.6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5354 15083 244 0,'0'0'8'15,"0"0"2"-15,0 0 2 0,0 0 3 16,0 0 2-16,0 0 1 15,0 0 0-15,0 0 1 16,0 0-5-16,0 0-1 16,10-4-4-16,0 4-1 0,2-3 0 15,6 3-2-15,0-2 1 16,3 2-1-16,7 0 0 16,4 0-1-16,6 0 0 15,2 0 0-15,6 0 0 0,7 0 0 16,2 0-1-16,-1 0 0 15,6 0-1-15,-3 0 0 16,0 0 0-16,2 0-1 16,-4 0 0-16,0 0-1 15,0 0 1-15,0 0-1 16,-1 0 0-16,-4 0 0 0,2-3 0 16,-5 3 0-16,1-2 0 15,-1 2 0-15,3 0-1 0,-5 0 1 16,-1 0 0-16,4 0-1 15,-4 0 1-15,4 2 0 16,-2-2-1-16,2 0 1 16,1 0 0-16,4 0 0 15,-1-5 0-15,1 2 0 0,1 1 0 16,-4-2 0-16,0 1-1 16,-4 3 1-16,0-3 0 15,-7 3-1-15,-2 0 1 16,0 0-1-16,-1 0 1 0,1 0-1 15,-2 0 2-15,-1 3-2 16,1-3 0-16,0 3 0 16,-3-1 0-16,0 0 0 15,1 0 0-15,0 1 0 0,-1 0 0 16,3-1 0-16,-1-2 0 16,3 3 0-16,4-3 0 15,1 0 0-15,-1 0 0 16,2 0 0-16,2-3 0 0,0 1 0 15,-3-4 0-15,0 4 0 16,-4 0 0-16,-1 0 0 16,-3-1 0-16,1-2 0 15,-8 3 0-15,1-1 0 0,-3 0 0 16,-6 2 0-16,4 1 0 16,-8 0 0-16,2 0 0 15,-4 0 0-15,-3 0 0 16,-1 0 0-16,-9 0 0 0,16 0 0 15,-16 0 0-15,0 0 0 16,7 0 0-16,-7 0 0 16,0 0 0-16,0 0 0 15,0 0 0-15,0 0 0 16,0 0 0-16,0 0 0 0,0 0 0 16,0 0 0-16,0 0 0 15,0 0 0-15,0 0-4 16,0 0-8-16,0 0-13 0,-5-11-45 15,5 11-17-15</inkml:trace>
  <inkml:trace contextRef="#ctx0" brushRef="#br0" timeOffset="451.3314">8434 14814 348 0,'0'0'5'0,"0"0"3"16,0 0 4-16,0 0 0 16,0 0 0-16,0 0 0 0,0 0 0 15,0 0 2-15,0 10-3 16,5-1-3-16,5 1-2 0,5 0 1 15,8 5 0-15,1 0 1 16,6 0-1-16,2 0-1 16,4 0-1-16,-4-6-1 15,0 4-1-15,-4-4-1 16,-4 2 0-16,-7-2-2 16,-4 2 0-16,-5 1 0 0,-6 3 0 15,-2 0 0-15,-8 4 0 16,-11 1 0-16,-4 4 0 0,-9 2 0 15,-5 1 0-15,-6 0 0 16,1-2 0-16,5 0 0 16,0-5 0-16,12-3 0 15,2-4 0-15,9-4 0 16,3-5 0-16,11-4-47 16,0 0-42-16,13 0-2 0</inkml:trace>
  <inkml:trace contextRef="#ctx0" brushRef="#br0" timeOffset="2437.5441">5439 15088 127 0,'0'0'8'16,"0"0"5"-16,-10 6 4 0,10-6 5 15,0 0 5-15,-13 4 4 16,13-4 2-16,0 0 0 16,0 0-5-16,-10 2-4 15,10-2-1-15,-2-5-6 0,2-4-3 16,-3-6-2-16,3-5-1 15,-2-2-1-15,2-10 0 16,-2-6-1-16,2-5 1 0,0-10-1 16,0-1-2-16,0-6 0 15,0-4-3-15,0-5 1 16,0-4-5-16,-3-4 0 16,-2 2 0-16,0-8 0 15,0 4 0-15,0 0 0 0,0 2 0 16,3 3 0-16,-3 1 0 15,3 12 0-15,2-4 0 16,0 11 0-16,0-3 0 16,4 8 0-16,-1-6 0 0,2 3 0 15,-3 0 0-15,5 0 0 16,-4-2 0-16,5-4 0 16,-3 7 0-16,-1-5 0 15,-1 10 0-15,-1-2 0 16,-2 7 0-16,0 4 0 0,0 1 0 15,0 5 0-15,-2 3 0 16,-3 1 0-16,0 2 0 16,0-2 0-16,-3 2 0 0,3 1 0 15,-2-2 0-15,5 5 0 16,-5 1 0-16,3 0 0 16,-1 0 0-16,3 5 0 15,0 0 0-15,2 1 0 0,-3 1 0 16,3 1 0-16,-2-4 0 15,2 6 0-15,-3-2 0 16,1 2 0-16,0 0 0 16,-1 1 0-16,3-1 0 15,-2 0 0-15,2 10 0 0,0-15 0 16,0 15 0-16,0-16 0 16,0 16 0-16,0-14 0 15,0 14 0-15,0-10 0 16,0 10 0-16,0-8 0 0,0 8 0 15,0 0 0-15,0 0 0 16,0-9 0-16,0 9 0 16,0 0 0-16,0 0 0 0,0 0 0 15,0 0 0-15,0 0 0 16,0 0 0-16,0 0 0 16,0 0 0-16,-4 9 0 0,0 5 0 15,-1 4 0-15,-2 3 0 16,-1 3 0-16,-5 9 0 15,1 5 0-15,-3-2 0 16,-2 2 0-16,2-1 0 0,0-5 0 16,2 0 0-16,1-5 0 15,3-7 0-15,0-3 0 16,2-2 0-16,7-15 0 16,-2 10 0-16,2-10 0 15,0 0 0-15,0 0 0 0,0 0 0 16,0-5 0-16,0-5 0 15,0-7 0-15,7-5 0 16,4-7 0-16,1-7 0 16,3 2 0-16,-1-6 0 0,2 5 0 15,-4 1 0-15,0 4 0 16,1 5 0-16,-8 7 0 16,2 6 0-16,-5 5 0 15,-2 7 0-15,3-10 0 0,-3 10 0 16,0 0 0-16,13 8 0 15,-8 1 0-15,4 6 0 16,4 5 0-16,4 2 0 16,6 6 0-16,2 1 0 15,5 0 0-15,2 4 0 0,5 2 0 16,-5-3-62-16,8-10-31 16</inkml:trace>
  <inkml:trace contextRef="#ctx0" brushRef="#br0" timeOffset="7015.184">5418 15008 250 0,'0'0'6'0,"0"0"5"16,4-11 3-16,-4 11 3 16,7-10 3-16,-7 10 3 15,5-11 1-15,-5 11 2 16,0 0-6-16,5-9-3 16,-5 9-4-16,0 0-2 0,-8 8-4 15,-1 1-1-15,-2 1-2 16,-1 8-1-16,-6 4-1 15,-1 1 0-15,-4 3-1 0,-6 7 1 16,1 4-1-16,-7 0 0 16,-4 9 1-16,-4-3 0 15,-4 4 0-15,-5 6 1 16,-5-2-1-16,-1 2 0 16,-1 1-1-16,-3-3 1 15,4 5-1-15,-6-2 0 0,4 3 0 16,-4 3-1-16,-3-1 2 15,5 0-1-15,-3 1 1 16,0 0-1-16,-2-4 0 0,7-2 0 16,3-1 0-16,5-6 1 15,4 0-2-15,4-8 0 16,4-1 0-16,3-4 0 0,7-4 0 16,2-2 0-16,1-4 0 15,5-4 0-15,0-1 0 16,6-1 0-16,2-5 0 0,1 0 0 15,6-6 0 1,-3-1 0-16,10-6 0 0,0 0 0 16,-7 11 0-16,7-11 0 15,0 0 0-15,0 0 0 16,0 0 0-16,0 0 0 16,0 0 0-16,0 0 0 15,-13 5 0-15,13-5 0 16,0 0 0-16,0 0 0 0,0 0-13 15,0 0-9-15,0 0-20 16,0 0-47-16,2-5 0 0</inkml:trace>
  <inkml:trace contextRef="#ctx0" brushRef="#br0" timeOffset="7516.4147">3773 16286 351 0,'0'0'5'15,"0"0"4"-15,5-11 3 16,-5 11 3-16,0 0 0 0,5-9-1 15,-5 9 1-15,0 0 1 16,0 17-5-16,-10 8-3 16,-2 4-3-16,-6 1-1 0,4 9-1 15,-7 0-1-15,-1 5 1 16,2-8-3-16,-2-1 3 16,4-5-1-16,6-5-1 0,0-6 1 15,1-1-1-15,7-4 0 16,-1-4 1-16,5-10 1 15,0 0-2-15,12 6 1 16,6-6 0-16,9 0 1 16,3-8-3-16,9-2 0 0,7 0 0 15,-5 0 0-15,5 0 0 16,-2 3 0-16,-7-1 0 16,-7 8 0-16,-3 0 0 15,-6 5 0-15,-5 3 0 16,-3 0 0-16,-5-2 0 15,-1 7 0-15,-2-6 0 0,0 6 0 16,-2-2-88-16,-3-11-1 16</inkml:trace>
  <inkml:trace contextRef="#ctx0" brushRef="#br0" timeOffset="10282.568">9006 14608 373 0,'0'0'5'0,"0"0"3"16,0 0 3-16,3-9 2 16,-3 9 1-16,9-16 1 15,-1 6 1-15,2 3 0 16,5-1-4-16,2 4-4 16,3 1-2-16,0 3-3 15,0 4 0-15,5 9-2 0,-6 6 0 16,2 7 0-16,-7-1 0 15,-1 4 0-15,-11 4 0 0,-2-1 1 16,-2 0-2-16,-11-2 0 16,-4-3 0-16,-3-5 0 15,0-2 0-15,1-5 0 0,1-3 0 16,8-4 0-16,0-6 0 16,10-2 0-16,-10-4 0 15,10-12 0-15,10-3 0 16,5-3 0-16,3-11 0 15,3 1 0-15,4-5 0 0,3 5 0 16,-3-1 0-16,0 6 0 16,-8 5 0-16,-4 7 0 15,-4 6 0-15,-9 9 0 16,10-8 0-16,-10 8 0 16,0 14 0-16,0 1 0 0,0 5 0 15,0 5 0-15,2 5 0 16,4-3 0-16,1 0 0 15,8 0 0-15,5-3 0 16,3-10 0-16,11-2 0 0,1-12-6 16,13 0-82-16,1-7-1 15</inkml:trace>
  <inkml:trace contextRef="#ctx0" brushRef="#br0" timeOffset="11131.4885">5541 11970 356 0,'0'0'10'15,"0"0"7"-15,0 0 0 16,0-13 2-16,0 13 2 16,0-7 0-16,0 7-1 0,0 0 0 15,0 0-10-15,0 0-10 16,-11 14 0-16,11 9 0 15,0 4 0-15,3 0 0 0,7 6 0 16,3-1 0-16,2-2 0 16,4-8 0-16,4-5 0 15,2-7 0-15,0-3 0 16,-3-7 0-16,0-7 0 16,-2-7 0-16,0-4 0 0,-7-4 0 15,-1 0 0-15,-3-1 0 16,-3 1 0-16,-1 5 0 15,-5 2 0-15,0 8 0 16,0 7 0-16,0 0 0 0,0 0 0 16,0 0 0-16,12 14 0 15,-7 1 0-15,3 2 0 16,-1 3 0-16,3 3 0 0,-5-1 0 16,-3 5 0-16,-2 0 0 15,-7 1 0-15,-8 1 0 16,-7 0 0-16,-3 2 0 15,-5-6-10-15,-14 2-75 0,19-3-4 16</inkml:trace>
  <inkml:trace contextRef="#ctx0" brushRef="#br0" timeOffset="11865.1382">3136 16000 380 0,'0'0'8'0,"0"0"1"16,-9 0 1-16,9 0 2 15,0 0 1-15,0 0 1 0,0 0 0 16,0 0 1-16,0 0-6 15,5 0-1-15,8-5-1 16,3-2-1-16,9-3 0 0,3 1-6 16,7-2 0-16,2-2 0 15,0 4 0-15,-2 1 0 16,-5 3 0-16,0 2 0 16,-11 3 0-16,-6 11 0 15,-8 3 0-15,-7 4 0 0,-9 12 0 16,-3 2 0-16,-11 2 0 15,-5 4 0-15,-2 1 0 16,-3-1 0-16,5 1 0 16,3-9 0-16,4-5 0 0,9-3 0 15,0-7 0-15,12-8 0 16,2-7 0-16,20 0 0 16,5-12 0-16,12-7 0 0,8-5 0 15,10-3 0-15,11 1 0 16,17-4-71-16,-16-3-19 15</inkml:trace>
  <inkml:trace contextRef="#ctx0" brushRef="#br0" timeOffset="30284.5051">7271 16429 312 0,'0'0'-1'0,"0"0"-2"0,0 0-1 0,0 0-2 16,0 0-10-16,0 0-22 16,0 9-30-16,0-9-4 15</inkml:trace>
  <inkml:trace contextRef="#ctx0" brushRef="#br0" timeOffset="31349.8614">9797 14717 326 0,'0'0'8'0,"0"0"3"16,0 0 3-16,0 0 2 15,0 0 2-15,0 5-1 0,0-5 0 16,0 0 0-16,0 0-7 15,-5 15-4-15,5-15-3 16,-3 17-1-16,-2-5-2 0,5 4 0 16,-3 3 0-16,3-1 1 15,0 2-1-15,0-4 0 16,5 1 1-16,8-2 1 16,-1-6 1-16,6-1 0 15,-1-7 2-15,3-1-1 0,0-1 2 16,0-7 1-16,-3-5 0 15,-2-2 0-15,-5-2-7 16,0-1 0-16,-10-3 0 16,0 3 0-16,-12 0 0 15,-3 4 0-15,-2 1 0 0,-1 6 0 16,-2 4 0-16,0 3 0 16,3 8 0-16,-4 2 0 15,9 9 0-15,-2 5-79 0,14-5-11 16</inkml:trace>
  <inkml:trace contextRef="#ctx0" brushRef="#br0" timeOffset="32397.2588">5993 12296 343 0,'0'0'7'0,"0"0"4"15,0 0 3-15,0 0 2 16,0 0-1-16,0 0-1 16,-10-3 1-16,10 3 0 0,-12 6-6 15,7 7-5-15,-1 1-3 16,2 6-1-16,-1-2 0 15,5 3 1-15,5 0-1 16,5-6 1-16,5-3 0 16,5-7 0-16,4-2 1 15,1-3 1-15,0-11 0 0,-2-1 2 16,-3-5-1-16,-6-4 1 16,-2 2 0-16,-8-1 0 15,-4 1-1-15,-11 4-1 0,-3 4-1 16,-7 9 0-16,-4 2-2 15,3 5-3-15,-2 8-3 16,8 9-16-16,-1 3-62 0,9 1-2 16</inkml:trace>
  <inkml:trace contextRef="#ctx0" brushRef="#br0" timeOffset="33143.7012">4280 16661 369 0,'0'0'6'0,"0"0"4"15,0 0 1-15,0 0 1 16,-12 0 1-16,12 0 1 16,-10 5 0-16,10-5 0 15,-12 13-6-15,7-5-2 16,0 4-3-16,2 3 0 15,3-3-2-15,0 6-1 0,0-4 1 16,8-4 1-16,1 1-1 16,7-7 0-16,1-4 0 15,0-3 0-15,3-7 0 16,0-2 0-16,-2-2 1 0,-4-4 0 16,-4-2 1-16,-10 1 2 15,0 4-3-15,-15-1 0 16,-5 9 0-16,-5 7-2 0,-1 3 0 15,-2 11 0-15,1-1-12 16,-5 12-75-16,23-3 0 16</inkml:trace>
  <inkml:trace contextRef="#ctx0" brushRef="#br1" timeOffset="41825.0238">6107 14474 380 0,'0'0'4'0,"0"0"0"16,0 0 0-16,0 0 0 16,0 0 0-16,0 0 1 15,0 0-2-15,0 0-5 16,7 3-21-16,-7-3-51 0,0 0-3 16</inkml:trace>
  <inkml:trace contextRef="#ctx0" brushRef="#br1" timeOffset="44158.714">5429 15022 220 0,'0'0'5'0,"0"0"4"16,0 0 4-16,0 0 4 0,0 0 1 16,0 0 1-16,0 0 2 15,0 0 0-15,0 0-3 16,0-13-2-16,0 13-1 15,5-12-4-15,2 2-1 16,4-2-1-16,-2-4 0 0,6 0 0 16,-2-2-2-16,3-2-1 15,2 1-1-15,2-4 0 16,0 1-1-16,2 0 0 0,1-5 0 16,2 1-1-16,1-1 0 15,0 3 0-15,1-6-1 16,0 0 0-16,1 0 0 15,2 4-1-15,-3-5 1 16,1 4-1-16,1 0 0 0,1 0 0 16,-2-1 0-16,-1 1 0 15,-3 3 0-15,4-1 1 16,-3 0-1-16,-3-3 1 16,1 6-1-16,-1-2 0 0,0-5 2 15,-2 5-1-15,6-3-2 16,-7 6 0-16,3-5 0 15,1 1 0-15,-4 1 0 16,4-1 0-16,-3 7 0 0,2-6 0 16,-2 1 0-16,3 1 0 15,-4 1 0-15,1 1 0 16,3-4 0-16,-1 5 0 16,-2-1 0-16,0 0 0 0,2 0 0 15,-5 1 0-15,4 1 0 16,-1 1 0-16,-3-1 0 15,3 4 0-15,1-2 0 0,-3-1 0 16,5 0 0-16,-6 2 0 16,3-2 0-16,-2 0 0 15,1 0 0-15,-1-1 0 16,7 0 0-16,-8 1 0 16,3-2 0-16,-3 1 0 0,3 4 0 15,-2-4 0-15,-1 3 0 16,-2-2 0-16,2 2 0 15,-2-2 0-15,2 0 0 16,-1 2 0-16,0-3 0 0,2 1 0 16,0-1 0-16,-1 4 0 15,1-1 0-15,-1-1 0 16,-2 2 0-16,2-1 0 16,1-3 0-16,-4 4 0 0,4-4 0 15,0 0 0-15,-1-1 0 16,0 2 0-16,3-1 0 15,0-1 0-15,-2 2 0 16,1 0 0-16,1-1 0 0,0 0 0 16,0 1 0-1,-3-2 0-15,3-1 0 0,0-1 0 16,3 4 0-16,-3 0 0 16,-3 0 0-16,3 0 0 15,-3-1 0-15,3 6 0 0,-8-3 0 16,3 2 0-16,0 1 0 15,-2-1 0-15,1 1 0 16,-1 0 0-16,-1 0 0 0,0-3 0 16,4 1 0-16,-2 0 0 15,2 2 0-15,-2-3 0 16,-1 1 0-16,1 1 0 16,2-3 0-16,-4 2 0 0,3-1 0 15,-3 3 0-15,4-6 0 16,-2 4 0-16,2-1 0 15,-2-1 0-15,1 2 0 0,0 2 0 16,-2-1 0-16,-1 1 0 16,0 2 0-1,1-2 0-15,-3 2 0 0,-1-2 0 16,4 1 0-16,-1-1 0 16,-1 0 0-16,-4 1 0 15,3 2 0-15,-3 1 0 0,-7 8 0 16,15-14 0-16,-15 14 0 15,12-12 0-15,-12 12 0 0,9-8 0 16,-9 8 0-16,0 0 0 16,7-12 0-16,-7 12 0 15,7-8 0-15,-7 8 0 16,7-13 0-16,-7 13 0 16,16-15 0-16,-16 15 0 0,12-14 0 15,-5 6 0-15,1-2 0 16,-8 10 0-16,14-15 0 15,-14 15 0-15,13-16 0 0,-13 16 0 16,10-11 0 0,-10 11 0-16,10-10 0 0,-10 10 0 15,0 0 0-15,7-10 0 16,-7 10 0-16,0 0 0 16,0 0 0-16,0 0 0 0,0 0 0 15,0 0 0-15,0 0 0 16,0 0 0-16,0 0 0 15,0 0 0-15,0 0 0 16,0 0 0-16,-7 2-41 0,7-2-48 16,-17 13-2-16</inkml:trace>
  <inkml:trace contextRef="#ctx0" brushRef="#br1" timeOffset="44975.121">7853 12235 323 0,'0'0'6'15,"0"0"4"-15,0 0 3 16,0 0 3-16,0 0-1 0,0 0 1 16,-8-2 0-16,8 2 1 15,0 0-5-15,0 0-4 16,0 7-1-16,0-7 0 16,17 5 1-16,-1-3 0 0,1-2 0 15,3 0 0-15,7 0-1 16,1-2-1-16,2-3-6 15,2-2 0-15,-6-1 0 16,2-2 0-16,-1 3 0 16,-4-3 0-16,-3 4 0 15,-1-1 0-15,-6 2 0 0,-5 3 0 16,-8 2 0-16,14-6 0 16,-14 6 0-16,0 0 0 15,11-1 0-15,-11 1 0 0,0 0 0 16,0 0 0-16,0 0 0 15,0 0 0-15,0 0 0 16,0 0 0-16,0 0 0 0,0 0 0 16,0 0 0-16,0 0 0 15,0 0 0-15,0 0 0 16,0 0 0-16,0 0 0 16,0 0 0-16,2 4 0 0,-2-4 0 15,0 0 0-15,0 0 0 16,0 0 0-16,0 14 0 15,0-5 0-15,0 3 0 16,0 8 0-16,-5 2 0 16,3 7 0-16,-6 7 0 0,3 1 0 15,-2 5 0-15,-1 0 0 16,-2-3 0-16,3 5 0 16,-1-5 0-16,1-6 0 15,1-3 0-15,2-2 0 0,-1-6 0 16,2-4 0-16,1-4 0 15,2-5 0-15,0-9 0 16,-2 12 0-16,2-12 0 0,0 0 0 16,0 0 0-16,0 0 0 15,0 0 0-15,0 0 0 16,0 0 0-16,0 0 0 16,0 0 0-16,0 0 0 0,0 0 0 15,-18 0-66-15,18 0-28 16</inkml:trace>
  <inkml:trace contextRef="#ctx0" brushRef="#br1" timeOffset="47907.3434">5464 14959 287 0,'0'0'6'16,"0"0"5"-16,0 0 0 0,0 0 4 16,0 0 1-16,0 0 3 15,0 0 2-15,-12-2 0 16,12 2-4-16,-6-12-3 16,6 12-2-16,-12-12-1 15,12 12-2-15,-16-17-1 0,7 6-1 16,-1 2 0-16,-5-1-1 15,3-6-1-15,-6 1 0 16,1-1-2-16,-6-4-3 16,1-5 0-16,-2 5 0 0,-6-3 0 15,2 1 0-15,-1 1 0 16,1-2 0-16,-2 0 0 16,0 4 0-16,5-1 0 15,-5-4 0-15,5-2 0 0,0 4 0 16,-2-3 0-16,5 3 0 15,-5-3 0-15,2 3 0 16,0-1 0-16,0 4 0 16,1-3 0-16,-1 2 0 15,2 0 0-15,-2-3 0 16,6 1 0-16,-4 1 0 0,3-3 0 16,-3 0 0-16,4 1 0 15,1 2 0-15,-2-2 0 16,3 5 0-16,-1-4 0 0,-1 5 0 15,1 0 0-15,4 2 0 16,-4-3 0-16,-2 3 0 16,3-5 0-16,-3 4 0 15,-1-4 0-15,5 1 0 0,-2-1 0 16,-1-1 0-16,-2 4 0 16,4-5 0-16,0 5 0 15,1-4 0-15,2 6 0 0,-4-5 0 16,4 6 0-16,-4-3 0 15,1 0 0-15,-1-1 0 16,4 0 0-16,-4 1 0 16,-2-3 0-16,0 3 0 0,0 0 0 15,6 0 0 1,-6-1 0-16,2 0 0 0,-4 1 0 16,4 0 0-16,0 0 0 15,2 2 0-15,0-3 0 16,-1 3 0-16,-1 1 0 0,2-4 0 15,3 3 0-15,-4 1 0 16,1-4 0-16,2 3 0 16,-1-2 0-16,-2 0 0 0,4 5 0 15,-2-5 0-15,-3 2 0 16,6-3 0-16,-5 1 0 16,5-1 0-16,-6 3 0 15,6-2 0-15,-6-1 0 0,6 3 0 16,-4 0 0-16,0 1 0 15,3 1 0-15,-2-1 0 16,0 2 0-16,3-1 0 16,-4 1 0-16,2-4 0 15,2 4 0-15,-1 0 0 0,-4-3 0 16,-3 0 0-16,4 0 0 16,-3 3 0-16,6-3 0 15,-4 3 0-15,-1-3 0 16,-1 2 0-16,4 1 0 0,0-1 0 15,2-1 0-15,1 4 0 16,-3 2 0-16,0-2 0 16,8 1 0-16,7 9 0 0,-15-13 0 15,15 13 0-15,-15-12 0 16,15 12 0-16,-10-10 0 16,10 10 0-16,-7-10 0 15,7 10 0-15,-10-9 0 0,10 9 0 16,0 0 0-16,-8-8 0 15,8 8 0-15,0 0 0 16,0 0 0-16,-7-10 0 16,7 10 0-16,0 0 0 15,0 0 0-15,0 0 0 0,0 0 0 16,0 0 0-16,0 0 0 16,0 0 0-16,-3 15 0 15,3-3 0-15,3 5 0 16,1 8 0-16,2 5 0 0,4 5 0 15,-5 7 0-15,-3-3 0 16,5 8 0-16,-1-4 0 0,-4 1 0 16,1-4 0-16,-3-6 0 15,0-2 0-15,0-7 0 16,2-5 0-16,-2-5 0 16,0-4 0-16,0-11 0 15,3 12 0-15,-3-12 0 0,0 0 0 16,0 0 0-16,0 0 0 15,0-5 0-15,0-8 0 16,0-1 0-16,-3-7 0 16,1-1 0-16,2-5 0 15,0-7 0-15,0-2 0 16,-5 0 0-16,2-5 0 0,0 7 0 16,1-3 0-16,-1 2 0 15,1 5 0-15,0 0 0 16,-1 9 0-16,-2 0 0 0,3 6 0 15,-3 1 0-15,2 4 0 16,-2 0 0-16,5 10 0 16,-5-7 0-16,5 7 0 0,0 0 0 15,-9-5 0-15,9 5 0 16,0 0 0-16,0 0 0 16,0 0 0-16,0 0 0 0,7 0 0 15,-7 0 0-15,12 2 0 16,6 1 0-16,2 2 0 15,-1-3 0-15,8 0 0 16,6 1 0-16,1-3 0 16,7 0 0-16,1-3 0 0,1 1 0 15,-2-5 0-15,-1 2 0 16,-3 0 0-16,-4 0 0 16,-9 0 0-16,-3 2 0 15,-9 1 0-15,-4 0 0 16,-8 2 0-16,9 0 0 0,-9 0 0 15,0 0 0-15,0 0 0 16,0 0 0-16,0 0 0 0,0 0-67 16,10 2-28-16</inkml:trace>
  <inkml:trace contextRef="#ctx0" brushRef="#br1" timeOffset="50291.3242">8350 11957 388 0,'0'0'6'0,"0"0"4"15,0 0 2-15,0 0 1 16,0 0 2-16,0-14 1 0,0 14 1 15,4-20 0-15,-1 7-5 16,7 4-7-16,-2-3-5 0,4-5 0 16,-2 8 0-16,5 4 0 15,3 0 0-15,-2 5 0 16,0 0 0-16,1 5 0 16,0 8 0-16,-2-1 0 0,-2 6 0 15,-1 2 0-15,-10 6 0 16,-2-1 0-16,0 5 0 15,-4-3 0-15,-6 0 0 16,-3-3 0-16,3-6 0 0,1-2 0 16,0-4 0-16,9-12 0 15,-9 5 0-15,9-5 0 16,-3-10 0-16,3-5 0 16,0-6 0-16,5-8 0 15,0-2 0-15,3-10 0 0,-1 0 0 16,1 2 0-16,1-2 0 15,0 9 0-15,-5 5 0 16,1 8 0-16,0 1 0 16,-5 7 0-16,0 11 0 0,0 0 0 15,0 0 0-15,0 0 0 16,5 18 0-16,3 0 0 16,-3 2 0-16,7 4 0 0,1 0 0 15,1-1 0-15,4-1 0 16,-1-9 0-16,8-1 0 15,-2-5 0-15,-1-7 0 16,5 0 0-16,-2-9 0 0,7-11-15 16,-7 13-77-16,-2-4-3 15</inkml:trace>
  <inkml:trace contextRef="#ctx0" brushRef="#br1" timeOffset="51458.4353">3000 12250 349 0,'0'0'8'0,"0"0"5"15,0 0 3-15,-13-13 1 16,13 13 1-16,-9-4 0 0,9 4 0 15,0 0 0-15,-10 0-7 16,10 7-4-16,5 5-3 0,7 3-2 16,1-1 0-16,4 4-2 15,5-3 0-15,3 0 1 16,0-5 0-16,3-3 0 16,-2-7 0-16,-1 0 0 0,0-7 1 15,-4-6 1-15,-7-1-3 16,-3-5 0-16,-2-2 0 15,-6 1 0-15,-3 1 0 0,0-1 0 16,-10 2 0-16,2 3 0 16,1 3 0-16,7 12 0 15,-12-13 0-15,12 13 0 16,0 0 0-16,0 0 0 16,7 5 0-16,5 6 0 0,6-4 0 15,2 4 0-15,7 1 0 16,0-3 0-16,-2 6 0 15,0 0 0-15,0-3 0 16,-7 3 0-16,-2 2 0 16,-11 9 0-16,-5 1 0 0,-5 2 0 15,-7 1 0-15,-3 4 0 16,-4 1 0-16,1 0 0 16,-2-5-39-16,8-6-49 0,5-4-4 15</inkml:trace>
  <inkml:trace contextRef="#ctx0" brushRef="#br1" timeOffset="53214.9063">3773 16465 184 0,'0'0'9'16,"0"0"5"-16,0 0 6 15,0 0 2-15,0 0 2 16,-7 11 2-16,7-11 1 0,0 0 0 15,0 0-6-15,0 0-6 16,0 0-3-16,0 0-2 16,0 0-2-16,7-7 0 15,6-6-1-15,1 1 1 16,7-8 0-16,6-2 0 0,3-3-1 16,0-5 0-16,4-2-2 15,1 0 0-15,0 0-1 16,2-3-1-16,-2 0 0 15,0 1 0-15,2 3-2 0,-2-3 1 16,-1 1-1-16,3-1 0 16,1 0 0-16,-5 2 0 15,4-1-1-15,-5 3 0 0,3 1 1 16,-3-1 0-16,0 5-1 16,-4 0 1-16,2 1 0 15,-3 1 0-15,-2 4 0 16,0-4 0-16,0 4 1 0,-3-1-2 15,0-1 0-15,3 0 0 16,-5 1 0-16,7-2 0 16,-4-1 0-16,-1 3 0 15,6-2 0-15,-7 5 0 16,0-1 0-16,-1 1 0 16,-1 2 0-16,1 0 0 0,-2-3 0 15,1 4 0-15,-1-3 0 16,2-1 0-16,0 1 0 15,0 2 0-15,3-2 0 0,-7-1 0 16,5 3 0-16,-1 1 0 16,-3-1 0-16,-2-3 0 15,2 4 0-15,1-2 0 0,-6 4 0 16,6-3 0-16,-4 1 0 16,4 1 0-16,-1-1 0 15,1 2 0-15,-6-2 0 16,8 2 0-16,-2-3 0 0,-2 3 0 15,0 0 0-15,1-1 0 16,1-1 0-16,-4 2 0 16,4-2 0-16,-4 2 0 15,2 0 0-15,-2-1 0 0,4 1 0 16,-4 0 0 0,2-1 0-16,-2 3 0 0,-1 0 0 15,-1 3 0-15,-2 1 0 16,-10 6 0-16,15-7 0 15,-15 7 0-15,10-5 0 0,-10 5 0 16,0 0 0-16,0 0 0 16,0 0 0-16,0 0 0 15,0 0 0-15,0 0 0 16,0 0 0-16,-7 0 0 0,7 0 0 16,-18 12-7-16,-11-3-82 15,16 3-2-15</inkml:trace>
  <inkml:trace contextRef="#ctx0" brushRef="#br1" timeOffset="53994.6712">3184 16964 228 0,'0'0'7'15,"0"0"3"-15,0 0 2 16,0 0 1-16,0 0 1 15,0 0 0-15,0 0 0 16,0 0 3-16,10-8-5 0,-10 8-2 16,13-15 0-16,1 1 2 15,4-3 0-15,12-6-1 16,0-2 0-16,2-4-2 16,7-3-1-16,3-6-1 15,4-2-4-15,-2 4-1 16,1-5 0-16,-1 5-2 0,2 1 0 15,-2 0-2-15,-1 3 2 16,-4 7-2-16,-2 1 2 16,0 1 0-16,-3 3 0 0,-8 3 1 15,-1 3-1-15,-5 4 0 16,-5 2 0-16,-2 0 0 16,-4 7-1-16,1-2-2 0,-10 3-3 15,8-6-3-15,-8 6-10 16,0 0-16-16,0 0-32 15,0 0-16-15</inkml:trace>
  <inkml:trace contextRef="#ctx0" brushRef="#br1" timeOffset="54638.5011">3127 16741 281 0,'0'0'8'0,"0"-10"5"16,0 10 2-16,0-15 3 15,0 15 0-15,-3-12 1 16,3 12 0-16,0-14-2 15,0 14-7-15,0 0-4 0,0 12-2 16,0 2-2-16,3 3-1 16,-3 8 0-16,0 3 1 0,0-1 2 15,0 5-3-15,0-5 2 16,0 0-2-16,-5-4 2 16,-2-4 1-16,-1-6-1 15,3-1-1-15,5-12 0 16,0 7 0-16,0-7 0 0,0 0 1 15,0 0 0-15,0 0-2 16,0 0 0-16,7-7 0 16,-7 7 0-16,20-12 0 15,-8 7-1-15,8-3-1 16,5 4 0-16,1-2 0 16,-4 6 1-16,5 0 1 0,-2 6 0 15,0-2-1-15,0 1 1 16,-3 0-1-16,-5 0-3 15,8 0-9-15,-9 3-29 0,0-5-40 16,5-3-3-16</inkml:trace>
  <inkml:trace contextRef="#ctx0" brushRef="#br1" timeOffset="57503.9157">6689 13741 327 0,'0'0'7'0,"0"0"2"16,0 0 3-16,0 0 2 0,0 0 1 15,0 0 0-15,0 0 2 16,0 0 1-16,0 0-5 16,0 0-3-16,0 0 0 0,10 5-1 15,-10-5-1-15,17 10 0 16,-6-5 0-16,3 5-2 16,2 2-1-16,0 3-5 0,5 0 0 15,1 2 0-15,0 5 0 16,3 4 0-16,2-2 0 15,1 0 0-15,-1 7 0 16,-2-4 0-16,-1 3 0 16,1-1 0-16,-2 1 0 0,0 0 0 15,-6-1 0-15,3 2 0 16,-6-5 0-16,2 1 0 16,-4 0 0-16,1-1 0 15,-1-2 0-15,-5 1 0 0,1-3 0 16,-1 3 0-16,1-2 0 15,-4-3 0-15,5 2 0 16,-7-5 0-16,0 5 0 16,1-2 0-16,2 0 0 0,-5 0 0 15,2-1 0-15,0 1 0 16,-2-1 0-16,0-1 0 16,0 0 0-16,0-1 0 0,0 2 0 15,0-6 0-15,0 2 0 16,0 3 0-16,0-3 0 15,0 2 0-15,0-3 0 16,0 4 0-16,0-4 0 16,-2 4 0-16,0 0 0 0,2-1 0 15,-5-2 0-15,2 2 0 16,3 1 0-16,-4-4 0 16,4 2 0-16,0-2 0 15,-4-4 0-15,2 2 0 16,2 1 0-16,0-6 0 0,-3 3 0 15,3-10 0-15,0 12 0 16,0-12 0-16,0 14 0 16,0-14 0-16,0 0 0 0,-2 9 0 15,2-9 0-15,0 0 0 16,0 0 0-16,0 0 0 16,0 0 0-16,0 0 0 15,0 0 0-15,0 0 0 0,0 0 0 16,-7 10 0-16,7-10-32 15,-12 0-59-15,12 0-5 16</inkml:trace>
  <inkml:trace contextRef="#ctx0" brushRef="#br1" timeOffset="58521.8387">6769 13791 370 0,'0'0'7'0,"0"0"4"15,0 0 2-15,0 0 1 16,0 0 1-16,0 0 0 0,0 0 0 16,0 0 1-16,0 0-6 15,-3 14-4-15,3 3-1 0,0 1-1 16,0 10 0-16,3-1 0 16,-1 4-2-16,0 1-2 15,1 1 0-15,-1-3 0 0,1-1 0 16,-3-4 0-16,0 0 0 15,2-5 0-15,-2-6 0 16,0-1 0-16,0-13 0 16,4 12 0-16,-4-12 0 15,0 0 0-15,0 0 0 16,0-7 0-16,0-3 0 16,0-7 0-16,0-3 0 0,0-6 0 15,0-3 0-15,0-7 0 16,-4 4 0-16,4-4 0 15,-2 4 0-15,2 1 0 0,-3 0 0 16,1 6 0-16,2 3 0 16,-5 3 0-16,5 1 0 15,-2 4 0-15,2 1 0 0,-3 2 0 16,3 4 0-16,0 7 0 16,-2-12 0-16,2 12 0 15,0 0 0-15,0-10 0 0,0 10 0 16,0 0 0-16,0 0 0 15,0-10 0-15,0 10 0 16,0 0 0-16,0 0 0 16,0-7 0-16,0 7 0 15,0 0 0-15,12 0 0 16,3 3 0-16,0 1 0 0,5 6 0 16,3 0 0-16,9 5 0 15,-2 0 0-15,4 0 0 16,-1 0 0-16,-1 0 0 15,0-1 0-15,-2 1 0 0,-3-3 0 16,-4 1 0-16,-1-2 0 16,-7-2 0-16,0 2 0 15,-2-7 0-15,-6 1 0 0,-7-5 0 16,12 7 0-16,-12-7 0 16,0 0 0-16,0 0 0 15,0 0 0-15,0 0 0 16,0 0 0-16,0 0 0 0,0 0 0 15,-7 3 0-15,7-3 0 16,-21 12-62-16,17 0-34 16</inkml:trace>
  <inkml:trace contextRef="#ctx0" brushRef="#br1" timeOffset="59589.3445">7420 14214 398 0,'0'0'7'0,"0"0"3"0,0-14 2 15,0 14 2-15,3-11 1 16,-3 11 0-16,5-9 0 15,-5 9 0-15,0 0-5 16,2 4-10-16,-2 12 0 0,0 6 0 16,0 5 0-16,0 3 0 15,0 4 0-15,0 3 0 16,0 1 0-16,3-4 0 16,1-2 0-16,6-3 0 0,-2-3 0 15,4-6 0-15,3-8 0 16,2-2 0-16,1-7 0 15,2-3 0-15,2-8 0 16,1-6 0-16,2-2 0 0,-6-5 0 16,4-5 0-16,-5-1 0 15,-4-5 0-15,-2-1 0 0,-9-1 0 16,-3-1 0-16,-3-3 0 16,-9 4 0-16,-6 2 0 15,-1 5 0-15,-6 4 0 16,0 6 0-16,-3 7 0 15,7 10 0-15,-7 0 0 0,6 5 0 16,-1 5 0-16,4 2 0 16,1 3 0-16,8 0 0 15,0 1 0-15,5-2 0 16,5 3 0-16,0-5 0 16,7 3 0-16,9-4 0 15,4-4 0-15,-1-2 0 0,8-5 0 16,1 0 0-16,2-5 0 15,0-2 0-15,-1-4 0 16,-3 2 0-16,-1 1 0 0,-4 1 0 16,-5-1 0-16,-4 6 0 15,-3-3 0-15,-9 5 0 16,11-3 0-16,-11 3 0 16,0 0 0-16,0 0 0 0,0 0 0 15,0 0 0-15,0 0 0 16,0 0 0-16,0 0 0 15,0 0 0-15,0 0 0 0,0 0 0 16,0 0 0-16,0 0 0 16,0 0 0-16,0 0 0 15,0 0 0-15,0 0 0 16,-5 8 0-16,5-8 0 16,-6 10 0-16,6-10 0 15,-21 9-82-15,21 2-13 0</inkml:trace>
  <inkml:trace contextRef="#ctx0" brushRef="#br1" timeOffset="59876.5758">7937 14273 490 0,'0'0'4'16,"0"0"1"-16,0 0 1 16,0 0 0-16,0 0-6 0,0 0 0 15,0 14 0-15,0-5 0 16,3 6 0-16,2-3 0 16,-3 8 0-16,3-4 0 15,0 5 0-15,-3-4 0 16,5 3 0-16,-7-5 0 0,11-5-28 15,-9 5-60-15,-2-6-5 16</inkml:trace>
  <inkml:trace contextRef="#ctx0" brushRef="#br1" timeOffset="62203.1937">9560 10853 369 0,'0'0'9'0,"0"0"4"16,-2-8 2-16,2 8 1 0,0 0 3 16,-10-10 0-16,10 10 0 15,-10-10 1-15,10 10-8 16,0 0-12-16,-7 2 0 15,2 8 0-15,5 4 0 16,0 0 0-16,0 3 0 0,5 3 0 16,2 0 0-16,3-3 0 15,0-1 0-15,4-4 0 16,2-4 0-16,-2-7 0 16,4-1 0-16,-3-1 0 0,0-10 0 15,-5-4 0-15,0 1 0 16,-5-7 0-16,-5 1 0 15,0 3 0-15,-8 0 0 16,-7 0 0-16,-2 9 0 0,0 0 0 16,-8 8 0-16,2 0 0 15,1 8 0-15,5 5 0 16,-1 4 0-16,6 3 0 16,5-1 0-16,4 3 0 15,3-1 0-15,5 1 0 0,7-5 0 16,1-2 0-16,6-5 0 15,1 0 0-15,3-10 0 16,-1 0 0-16,0-10 0 0,1-5 0 16,-3 0 0-16,-3-2 0 15,-7-3 0-15,-2-2 0 16,-6-1 0-16,-2 1 0 16,-7 5 0-16,-6 0 0 0,-4 7 0 15,-3-1 0-15,0 11 0 16,-3 0 0-16,4 9 0 15,1 5 0-15,6 1 0 0,-1 5 0 16,6-3 0-16,4 5 0 16,3-6 0-16,5-4 0 15,8-4 0-15,-1-6 0 16,6-2 0-16,1-5 0 16,4-5 0-16,-5-3 0 0,-1-2 0 15,-2-5 0-15,-8 3 0 16,-4-3 0-16,-3 6 0 15,-8 4 0-15,-5-1 0 16,-3 7 0-16,-5 4 0 0,-4 1 0 16,6 11 0-16,-1 0 0 15,5 2 0-15,0 4 0 16,8 1 0-16,2 4-49 0,5-11-43 16,12-4-3-16</inkml:trace>
  <inkml:trace contextRef="#ctx0" brushRef="#br2" timeOffset="66486.1361">9583 10790 240 0,'0'0'5'16,"0"0"4"-16,0 0 4 16,-13 10 1-16,13-10 3 15,-7 10 0-15,7-10 3 16,-7 12-1-16,7-12-3 15,0 0-2-15,-5 11-3 0,5-11-2 16,0 0 0-16,0 0-1 16,0 0 0-16,0 0 1 15,0 0 0-15,7 0 0 0,-7 0 0 16,14-8 0-16,-1-2 0 16,4-5-2-16,4 1-1 0,1-8 0 15,6-3-1-15,-1-3-1 16,3 1-4-16,0-2 0 15,2-1 0-15,-2-1 0 16,2 0 0-16,3-1 0 0,-3-1 0 16,5-1 0-16,-2-3 0 15,4 1 0-15,-1-3 0 16,2 5 0-16,-3-3 0 16,-3 2 0-16,2-1 0 15,-1 4 0-15,-8 1 0 16,5 1 0-16,-4 2 0 0,-2-1 0 15,-1 2 0-15,3 0 0 16,-3-1 0-16,0 1 0 16,0 0 0-16,-1 1 0 15,1 0 0-15,-2 1 0 0,2 3 0 16,0 1 0-16,-4-1 0 16,4 0 0-16,-2 0 0 0,2 2 0 15,0-2 0-15,-3 2 0 16,3-3 0-16,-3 6 0 15,-1 0 0-15,-2 0 0 0,-4 5 0 16,-3-2 0-16,0 4 0 16,-3 1 0-16,-9 9 0 15,9-10 0-15,-9 10 0 16,0 0 0-16,0 0 0 16,7-7 0-16,-7 7 0 15,0 0 0-15,0 0 0 0,0 0 0 16,0 0 0-16,0 0 0 15,5-10 0-15,-5 10 0 16,0 0 0-16,0 0 0 16,0 0 0-16,0 0 0 0,0 0 0 15,0 0 0-15,0 0 0 16,0 0 0-16,0 0 0 16,0 0 0-16,0 0 0 0,-2 10 0 15,-1-3 0-15,3-7-46 16,-14 14-44-16,7-3-2 15</inkml:trace>
  <inkml:trace contextRef="#ctx0" brushRef="#br2" timeOffset="66938.2144">10698 9493 360 0,'0'0'9'0,"0"0"3"0,0 0 3 16,0 0 2-16,0 0-1 16,0 0 2-16,-7 2 0 15,7-2 1-15,0 0-7 0,0 0-3 16,0 0-3-16,0 0-6 16,13-7 0-16,2-1 0 0,5-3 0 15,3-2 0-15,3-5 0 16,6-4 0-16,2 2 0 15,-2-3 0-15,0 3 0 0,-8 3 0 16,-1 3 0 0,-5 4 0-16,-4 3 0 0,-3 4 0 15,-11 3 0-15,7 0 0 16,-7 0 0-16,7 20 0 16,-5-1 0-16,1 8 0 0,-3 6 0 15,0 6 0-15,0 7 0 16,-3-2 0-16,1 5 0 15,-3-6 0-15,3-1 0 16,2-9 0-16,0-2 0 16,0-9 0-16,0-4 0 0,7-4 0 15,-5-4 0-15,6 2 0 16,-8-12-68-16,10 8-26 16</inkml:trace>
  <inkml:trace contextRef="#ctx0" brushRef="#br2" timeOffset="68752.5812">9620 10831 257 0,'0'0'9'0,"0"0"4"0,0 0 5 15,0 0 3-15,0 0 3 16,0 0 3-16,0 0 1 15,0 0 1-15,0 0-7 0,-13 0-3 16,13 0-4-16,-14-9-4 16,4-3-1-16,-5-2-2 15,-2-2-8-15,-3-3 0 16,-5-9 0-16,-5 1 0 16,-5-5 0-16,-4-7 0 0,-4 1 0 15,-4-6 0-15,-1-1 0 16,-1-4 0-16,-3 1 0 15,2-1 0-15,3-1 0 16,-1-1 0-16,-4-2 0 0,3 2 0 16,-6-6 0-16,0 2 0 15,-2-2 0-15,-3 3 0 16,3-2 0-16,-3 5 0 16,6 1 0-16,2 4 0 0,2 0 0 15,8 5 0-15,-1 7 0 16,6-4 0-16,5 3 0 15,2 5 0-15,0 0 0 0,5 3 0 16,1 5 0-16,4 0 0 16,2 5 0-16,1-1 0 15,1 3 0-15,2 0 0 16,3 3 0-16,2 2 0 0,-3 1 0 16,5-2 0-16,-4 4 0 15,11 7 0-15,-15-14 0 16,15 14 0-16,-10-11 0 15,10 11 0-15,0 0 0 16,-10-7 0-16,10 7 0 16,0 0 0-16,0 0 0 0,-7-8 0 15,7 8 0-15,0 0 0 16,0 0 0-16,0 0 0 16,0 0 0-16,0 0 0 0,0 0 0 15,0 0 0-15,0 0 0 16,0 0 0-16,0 0 0 15,-11-8 0-15,11 8 0 16,0 0 0-16,0 0 0 0,0 0 0 16,0 0 0-16,0 0 0 15,0 0 0-15,0 0 0 16,0 0 0-16,0 0 0 16,0 0 0-16,0 0 0 0,0 0 0 15,0 0 0 1,0 5 0-16,0 7 0 0,0 5 0 15,0 4 0-15,4 4 0 16,-2 4 0-16,3 3 0 0,0 4 0 16,0-4 0-16,-1 1 0 15,-1-4 0-15,3-7 0 16,-2 1 0-16,-1-4 0 16,-1-5 0-16,1 0 0 0,-3-4 0 15,0-10 0-15,2 9 0 16,-2-9 0-16,0 0 0 15,0 0 0-15,0 0 0 16,0 0 0-16,0-15 0 0,-5 3 0 16,0-6 0-16,-3-3 0 15,1-4 0-15,0-3 0 16,-3-4 0-16,2 2 0 0,-2 1 0 16,3-2 0-16,0 5 0 15,-1 3 0-15,3 4 0 16,0 1 0-16,0 6 0 15,3 3 0-15,2 9 0 16,-5-11 0-16,5 11 0 0,0 0 0 16,0 0 0-16,5 0 0 15,7 0 0-15,3 5 0 16,5 2 0-16,7 1 0 0,5 2 0 16,5-2 0-16,6-3 0 15,4-1 0-15,5-4 0 16,11 3 0-16,-9-1-15 15,11-4-78-15,-1-5-2 16</inkml:trace>
  <inkml:trace contextRef="#ctx0" brushRef="#br2" timeOffset="69613.8605">11139 9383 451 0,'0'0'5'0,"0"0"2"15,0 0 3-15,-7-10 1 16,7 10 1-16,0 0 0 0,-5-12-9 16,5 12-3-16,0-10 0 15,2 0 0-15,6 3 0 16,4-1 0-16,1 1 0 16,1 0 0-16,1 5 0 0,2-1 0 15,4 3 0-15,-7 7 0 16,1 5 0-16,-3 6 0 15,-1 2 0-15,-6-1 0 16,2 7 0-16,-7-2 0 0,0-1 0 16,0-7 0-16,-2 0 0 15,-1-4 0-15,3-12 0 16,-7 7 0-16,7-7 0 16,-8-12 0-16,5-8 0 0,1-7 0 15,2-5 0-15,-5-5 0 16,5-6 0-16,-2-1 0 15,2 7 0-15,0 0 0 16,0 9 0-16,0 12 0 0,2 2 0 16,-2 14 0-16,0 0 0 15,10 11 0-15,-2 7 0 16,2-6 0-16,4 5 0 16,4 0 0-16,2 3 0 0,4-11 0 15,1 2 0-15,0-8 0 16,7-14-52-1,-4 8-39-15</inkml:trace>
  <inkml:trace contextRef="#ctx0" brushRef="#br2" timeOffset="70733.8517">7723 8826 329 0,'0'0'7'16,"0"0"4"-16,0 0 3 15,-12-2 3-15,12 2 2 16,-7 0 0-16,7 0 1 15,-11-3 0-15,11 3-7 16,0 0-5-16,0 0-1 0,-2 5-3 16,4 5-1-16,6 2-1 15,4 6 0-15,4-1-1 16,3 1 2-16,1-1-1 16,8-3 0-16,-3-3 1 0,2-7-1 15,-1-4 1-15,2 0-3 16,-5-10 0-16,-1-2 0 15,-5-5 0-15,-4-5 0 16,-3 2 0-16,-8-6 0 0,-2 7 0 16,0-1 0-16,-7 1 0 15,0 7 0-15,-4 1 0 16,4-1 0-16,7 12 0 16,-12-8 0-16,12 8 0 0,0 0 0 15,0 0 0-15,12 14 0 16,1-8 0-16,4 7 0 15,3-3 0-15,7 5 0 16,-3-1 0-16,1 3 0 0,-2-2 0 16,-5 5 0-16,-1 0 0 15,-10 7 0-15,1 0 0 16,-8 3 0-16,-2 0 0 16,-9 2 0-16,2 3 0 0,-4-5 0 15,5-18-58-15,1 15-32 16,5-9-1-16</inkml:trace>
  <inkml:trace contextRef="#ctx0" brushRef="#br2" timeOffset="73406.8104">9585 10805 289 0,'0'0'7'15,"0"0"3"-15,0 0 3 16,0 0 3-16,0 0 1 0,-7-9 2 16,7 9 0-16,0 0-1 15,-10 0-5-15,7 11-5 16,-2 13-2-16,1 2-2 0,-1 9-2 15,-1 10 1-15,4 7 1 16,-3 10 0-16,0 2 1 16,0 1 0-16,-2-2 0 15,5 5 0-15,-7-9 1 0,7-2-2 16,-3-4-2-16,3-12 1 16,-1-8-2-16,1-6 0 15,2-12 0-15,0-6 0 16,0-9 1-16,2 10 0 0,-2-10 0 15,0 0-1 1,0 0-1-16,0 0-5 0,0-11-14 16,0 11-61-16,0-15-4 15</inkml:trace>
  <inkml:trace contextRef="#ctx0" brushRef="#br2" timeOffset="76057.3587">9489 11814 343 0,'0'0'9'0,"0"0"4"16,0 0 3-16,0 0 2 16,0 0 0-16,-11 0 0 15,11 0 1-15,0 0 0 0,0 0-7 16,0 0-3-16,0 0-1 15,13-2-2-15,4-6-3 16,8-2-3-16,0-5 0 16,7 0 0-16,3-5 0 0,2 1 0 15,-2 2 0-15,-2-1 0 16,-9 8 0-16,-6 2 0 16,-4 4 0-16,-3 4 0 15,-11 0 0-15,0 17 0 16,-8 0 0-16,-2 8 0 0,-9 4 0 15,1 7 0 1,-5-2 0-16,4 0 0 0,-1 2 0 16,2-7 0-16,6-4 0 15,-1-5 0-15,11-3 0 16,-3-7 0-16,5-10 0 0,0 8 0 16,0-8 0-16,20-3 0 15,-6-6 0-15,9-8 0 0,2 1 0 16,0-1 0-16,5-3 0 15,-3 2 0-15,3 2 0 16,-6-2 0-16,-1 5 0 16,-3 6 0-16,-3-4 0 0,-2 10 0 15,-5-5 0-15,5 6-75 16,-5 0-16-16</inkml:trace>
  <inkml:trace contextRef="#ctx0" brushRef="#br2" timeOffset="84882.6153">14015 14558 346 0,'0'0'8'16,"0"0"4"-16,0-12 5 0,0 12 1 16,0-12 1-16,0 12 0 15,-2-15 2-15,2 15-2 16,-6-7-6-16,6 7-5 16,-5 9-3-16,5 9-1 0,0 4-2 15,0 8-2-15,0 4 0 16,0 8 0-16,3 0 0 15,3-2 0-15,-4 3 0 16,3-6 0-16,-3-3 0 16,-2-4 0-16,0-3 0 0,0-4 0 15,0-7 0-15,-5 0 0 16,1-7 0-16,4-9 0 16,-13 7 0-16,3-7 0 15,-1-12 0-15,-1-5 0 0,3-8 0 16,-4-8 0-16,3-8 0 15,5-3 0-15,1-6 0 16,1 1 0-16,3-1 0 0,3 0 0 16,1 3 0-16,8 6 0 15,4 1 0-15,1 5 0 16,8 3 0-16,7 4 0 16,3 6 0-16,5 6 0 0,-3 10 0 15,5 6 0-15,-7 2 0 16,0 16 0-16,-8 6 0 15,-7 6 0-15,-7 5 0 16,-8 4 0-16,-5-1 0 16,-11-4 0-16,-8 4 0 15,-4-9 0-15,-4-2 0 0,-8-7 0 16,5 1 0-16,-2-12 0 16,5 1 0-16,4-5 0 15,6-3 0-15,7-2 0 0,10 0 0 16,-10 0 0-16,10 0 0 15,10-2 0-15,0 2 0 16,7 5 0-16,8-3 0 16,-2 8 0-16,4 3 0 0,3 1 0 15,2 2 0-15,-4 4 0 16,-4 0 0-16,-2-1 0 16,1 0 0-16,-5 1 0 0,-6 0 0 15,0 0 0-15,-4-3 0 16,2 1-9-16,-8 1-44 15,3-6-35-15,-3-2-1 16</inkml:trace>
  <inkml:trace contextRef="#ctx0" brushRef="#br2" timeOffset="85267.8631">14570 14757 429 0,'0'0'3'0,"0"0"1"15,-8 0 1-15,8 0 0 16,-20 7 0-16,8 5 2 0,-1 4 0 16,-1 1 0-16,3 6-3 15,1-2 0-15,8 4 0 16,0-3-1-16,4 3 0 16,8-3 0-16,5-7-1 15,4-2 1-15,2-4-1 16,1-3 1-16,3-5-1 0,3-1 1 15,-7-4 0-15,2-7-3 16,-3 0 0 0,-8-7 0-16,1-4 0 0,-10-3 0 15,-3 3 0-15,-9-5 0 16,-5 2 0-16,-4 0 0 16,-7 6 0-16,-1 6 0 0,-2 3 0 15,-2 5 0-15,5 5 0 16,0 0 0-16,5 8 0 0,3-1-17 15,8 6-19-15,11-3-50 16,-2-1-2-16</inkml:trace>
  <inkml:trace contextRef="#ctx0" brushRef="#br2" timeOffset="85601.2561">14833 14504 422 0,'0'0'5'0,"0"0"4"15,0 0 1-15,8-9 1 0,-8 9 0 16,0 0 0-16,0 0 0 16,4 6 2-16,-4 12-5 0,0 4-8 15,0 7 0-15,-2 9 0 16,2 1 0-16,0 4 0 15,0-1 0-15,0 0 0 0,2-7 0 16,6-1 0-16,2-7 0 16,2-4 0-16,0-6 0 15,6 1 0-15,0-9 0 16,4-6 0-16,-2 0 0 0,2-3 0 16,-2-7 0-16,-3 1 0 15,-4-11-14-15,-13 4-73 16,5-1-2-16</inkml:trace>
  <inkml:trace contextRef="#ctx0" brushRef="#br2" timeOffset="85801.72">14848 14709 391 0,'0'0'6'0,"0"0"1"15,0 0 3-15,0 0 0 0,0 0 4 16,9 6-1-16,2-6 1 15,6 2 1-15,3-2-6 0,5 0-1 16,0-2-3-16,5-4-3 16,2 6-7-16,-7-7-20 15,-25 7-57-15,29-5-3 16</inkml:trace>
  <inkml:trace contextRef="#ctx0" brushRef="#br2" timeOffset="86515.7969">15321 14717 459 0,'0'0'4'0,"0"0"1"16,0 0 3-16,-11-5 1 15,11 5 1-15,0 0 1 16,-12-7-6-16,12 7-5 16,0 0 0-16,-2-15 0 15,9 10 0-15,13 2 0 16,7-2 0-16,3 0 0 0,5 0 0 16,0 3 0-16,4-1 0 15,-7 3 0-15,-2 0 0 16,-10 0 0-16,-2 8 0 0,-13 4 0 15,-5 3 0-15,-5 3 0 16,-15-1 0-16,-3 5 0 16,-7-2 0-16,-2 1 0 0,-2 0 0 15,1-1 0-15,1-5 0 16,9 0 0-16,3-3 0 16,6-3 0-16,14-9 0 15,-5 11 0-15,17-5 0 16,8-6 0-16,8 0 0 0,4 0 0 15,5 0 0-15,7-4 0 16,-1 2 0-16,-3-3 0 16,-3 2 0-16,-8 0 0 15,-1-1 0-15,-8 4 0 0,-8-3 0 16,-1 3 0-16,-11 0 0 16,0 0 0-16,0 10 0 15,0-10 0-15,-18 15 0 16,6-2 0-16,-3-3 0 0,3-1 0 15,-9 1-18-15,4-2-71 16,2-1-3-16</inkml:trace>
  <inkml:trace contextRef="#ctx0" brushRef="#br2" timeOffset="86865.9623">16111 14391 428 0,'0'0'6'16,"2"-11"2"-16,-2 11 2 16,5-18 2-16,-5 18 0 0,5-12 0 15,-5 12 1-15,0 0-3 16,0 0-10-16,-7 27 0 15,-6 6 0-15,-4 11 0 0,-1 11 0 16,1 6 0-16,-3 7 0 16,3 2 0-16,7-7 0 15,2-1 0-15,8-5 0 0,5-7 0 16,8-3 0-16,9-12 0 16,1-3 0-16,4-6 0 15,0-2 0-15,1-12 0 16,2 1 0-16,-11 9-56 15,1-22-36-15</inkml:trace>
  <inkml:trace contextRef="#ctx0" brushRef="#br2" timeOffset="87461.2852">16371 14583 397 0,'0'0'7'0,"0"0"4"15,0-13 3-15,0 13 1 16,0-9 2-16,0 9 1 16,-4-13 0-16,4 13-4 15,0 0-14-15,-15 6 0 0,5 10 0 16,-2 7 0-16,2 4 0 16,-3 5 0-16,3 3 0 15,3 3 0-15,5-4 0 0,2-1 0 16,9-11 0-16,8 0 0 15,1-10 0-15,5-5 0 16,2-7 0-16,-1 0 0 0,3-7 0 16,-4-8 0-16,-3-6 0 15,-1-2 0-15,-6-12 0 16,-8 1 0-16,-5-4 0 16,-5 3 0-16,-5 1 0 0,-7 2 0 15,-3 6 0-15,-3 7 0 16,1 9 0-16,2 5 0 15,2 5 0-15,4 11 0 16,4 0 0-16,2 9 0 16,8 0 0-16,2 5 0 0,9-3 0 15,8 0 0-15,6-2 0 16,8-2 0-16,7 0 0 16,-3-6-45-16,7-7-44 15,4-3-1-15</inkml:trace>
  <inkml:trace contextRef="#ctx0" brushRef="#br2" timeOffset="87635.0236">16812 14650 461 0,'0'0'4'0,"0"0"1"15,-5 5 2-15,5-5 1 16,-10 17-1-16,7-4 2 16,-2 10-1-16,1-4-6 15,-1 1-2-15,5 7 0 0,0-6 0 16,0 5 0-16,2-8-4 15,8-6-53-15,-3 3-30 16,1-6-1-16</inkml:trace>
  <inkml:trace contextRef="#ctx0" brushRef="#br2" timeOffset="87956.7064">16939 14328 466 0,'0'0'4'0,"0"0"1"0,0 0 2 16,0 0-1-16,0 0 1 16,0 0 0-16,7 7 0 15,8 11-5-15,0 6-2 0,7 9 0 16,3 4 0-16,0 13 0 16,5 1 0-16,-11 6 0 15,2 0 0-15,-12 1 0 16,-4-4 0-16,-5-2 0 0,-12-6 0 15,-8 2 0-15,-4-11 0 16,-4-4 0-16,-1-3 0 16,1-9 0-16,-2-1 0 15,10-7 0-15,0-7 0 16,5-3 0-16,3-3 0 16,12 0-50-16,-5-9-38 0,5-2-2 15</inkml:trace>
  <inkml:trace contextRef="#ctx0" brushRef="#br2" timeOffset="88333.3996">17570 14672 494 0,'0'0'4'16,"0"0"2"-16,-7-7 1 0,7 7-7 16,0 0 0-16,0 0 0 15,-11-13 0-15,11 13 0 16,0 0 0-16,0 0 0 16,0 0 0-16,3 20-50 0,7-15-39 15</inkml:trace>
  <inkml:trace contextRef="#ctx0" brushRef="#br2" timeOffset="88703.6637">18050 14432 430 0,'0'0'6'16,"0"0"2"-16,0 0 2 15,0 0-1-15,0 0 2 0,5 10 0 16,-3 2 0-16,-2 11 1 15,0 4-9-15,0 8-3 16,0 7 0-16,-2 2 0 16,0 3 0-16,-1 1 0 0,3-4 0 15,0-4 0-15,0-8 0 16,0 0-7-16,-2-10-35 16,2-2-44-16,-4-5-2 15</inkml:trace>
  <inkml:trace contextRef="#ctx0" brushRef="#br2" timeOffset="88936.4918">17786 14373 383 0,'0'0'6'0,"0"0"3"0,-7-15 3 16,2 7 2-16,2-2 1 15,3 0 0-15,0-2 1 16,6-2 2-16,8 1-6 0,14 6-3 15,11-7-7-15,11 7-2 16,5-1 0-16,7 2 0 16,0 3 0-16,0 3 0 15,-4 0 0-15,-7 12-2 0,-13 14-83 16,-13-9-3-16</inkml:trace>
  <inkml:trace contextRef="#ctx0" brushRef="#br2" timeOffset="89302.1106">18112 14712 434 0,'0'0'6'0,"0"0"3"16,0 0 2-16,0 0 1 0,0 0 1 16,0 0 0-16,0 0 0 15,12-3-13-15,4 2 0 16,3 1 0-16,4 0 0 15,2 0 0-15,0 4 0 0,5 6 0 16,-9 5 0-16,-1 2 0 16,-8 0 0-16,1 6 0 15,-10-3 0-15,-3 2 0 16,-3-5 0-16,-4 2 0 16,-3-4 0-16,-2-6 0 15,-1-5 0-15,1 0 0 0,4-4 0 16,0-14 0-16,6 2 0 15,2-8 0-15,2-2 0 0,9 0 0 16,3 0 0-16,6-4 0 16,3 4 0-16,4 10-27 15,8 2-58-15,-3 5-5 16</inkml:trace>
  <inkml:trace contextRef="#ctx0" brushRef="#br2" timeOffset="90152.5831">18676 14747 389 0,'0'0'7'0,"0"0"3"16,0 0 1-16,0-10 2 16,0 10 2-16,-7-15 0 0,-3 8 0 15,-5 1 1-15,-4-1-7 16,-2 5-3-16,1 2-1 16,-5 0-5-16,3 8 0 15,2 4 0-15,8 5 0 0,-1-3 0 16,11 4 0-16,2 2 0 15,2-3 0-15,11-2 0 16,2-3 0-16,5-4 0 0,1-6 0 16,4-2 0-16,-4 0 0 15,1-7 0-15,-7-3 0 16,0-4 0-16,-3-4 0 16,-2 3 0-16,-2 0 0 0,-6 2 0 15,1 4 0-15,-3 9 0 16,2-10 0-16,-2 10 0 15,0 7 0-15,3 1 0 16,-1 4 0-16,0 3 0 0,3 0 0 16,0-3 0-16,3-1 0 15,0-2 0-15,1-4 0 16,2-2 0-16,1-3 0 16,0-3 0-16,3-9 0 15,0 2 0-15,2-5 0 0,-2 0 0 16,-2-2 0-16,-1 2 0 15,-1 5 0-15,-4 0 0 16,-7 10 0-16,9-7 0 0,-9 7 0 16,0 0 0-16,0 7 0 15,0 3 0-15,3 2 0 16,-1 1 0-16,1 1 0 16,5-2 0-16,4-1 0 0,3-1 0 15,0-2 0-15,5-8 0 16,5 0 0-16,-1-6 0 15,3-6 0-15,3-3 0 16,-5-2 0-16,-2-3 0 0,-4-2 0 16,-3 4 0-1,-9-5 0-15,-5 9 0 0,-2 1 0 16,-2 1 0-16,-8 8 0 16,1 4 0-16,-7 0 0 15,4 2 0-15,-3 5 0 0,5 6 0 16,3-1 0-16,-1 5 0 15,5 4 0-15,3-7 0 16,7 6 0-16,4-5 0 0,4 2 0 16,5 1 0-16,0-6 0 15,-1 0 0-15,1-2 0 16,-2 0 0-16,-6-5 0 16,-4 0 0-16,-8-5-2 15,4 12 1-15,-4-12 1 0,-17 5-1 16,2 0 1-16,-7-3 0 15,0 0-1-15,-8 1-4 16,5 0-10-16,-3 6-38 0,6-9-31 16,7 0-1-16</inkml:trace>
  <inkml:trace contextRef="#ctx0" brushRef="#br2" timeOffset="90654.9635">19434 14677 476 0,'0'0'5'0,"0"0"1"0,0 0 1 16,0 0 0-16,0 0 3 16,-9-2-10-16,9 2 0 0,0 0 0 15,4-10 0-15,6 7 0 16,5 3 0-16,2-3 0 15,1 3 0-15,0 8 0 16,-1 2 0-16,-2 0 0 16,-3 8 0-16,-5-1 0 15,-4 0 0-15,-3 3 0 0,-5 0 0 16,-2-5 0-16,-3 0 0 16,-3-5 0-16,1-3 0 15,7 0 0-15,5-7 0 16,-13 0 0-16,11-7 0 0,2-7 0 15,7-4 0-15,6-2 0 16,4-7 0-16,8 2 0 0,0-2 0 16,0 2 0-16,3 2 0 15,-3 6 0-15,-6 7 0 16,-4 8 0-16,-5 2 0 16,-3 10 0-16,-5 5 0 0,-2 4 0 15,0 4 0-15,0 4 0 16,3-2 0-16,0-3 0 15,2 2 0-15,2-6 0 16,5 0 0-16,1-8-17 16,-13-10-67-16,28 7-3 15</inkml:trace>
  <inkml:trace contextRef="#ctx0" brushRef="#br2" timeOffset="90965.2493">20287 14209 473 0,'0'0'3'15,"0"0"0"-15,0 0 1 0,0 0 0 16,0 7 1-16,0 8 1 16,-5 9 1-16,-7 10-1 15,-6 7-6-15,1 14 0 16,-5 7 0-16,1 7 0 15,-1-2 0-15,7 2 0 0,0-1 0 16,10-6 0-16,5-8 0 16,5-4 0-16,10-8 0 15,10-8 0-15,5-5 0 16,5-3 0-16,2-9 0 0,6-2 0 16,-6-7 0-16,-14-4-78 15,9-4-13-15</inkml:trace>
  <inkml:trace contextRef="#ctx0" brushRef="#br2" timeOffset="96223.0749">8352 13761 511 0,'0'0'0'0,"0"0"0"15,0 0 0-15,-7 7 0 0,7-7 0 16,0 0 0-16,0 0 0 16,0 0 0-16,0 0 0 15,12-7 0-15,8-6 0 16,0-5 0-16,8-1 0 0,2-3 0 15,2-3 0-15,0 2 0 16,-2 4 0-16,-6 4 0 16,-1 3 0-16,-8 2 0 15,-3 3 0-15,-12 7 0 16,16-6 0-16,-16 6 0 16,0 0 0-16,0 0-5 0,0 0-21 15,-9 6-60-15,9-6-3 16</inkml:trace>
  <inkml:trace contextRef="#ctx0" brushRef="#br2" timeOffset="96416.7627">8768 13365 409 0,'0'0'7'0,"0"0"3"0,0 0 2 15,0 0-1-15,0 0 2 16,0 0-1-16,14 10 1 15,-6 4 1-15,2 6-7 0,2 4-4 16,1 7-3-16,4 1 0 16,-2-6-17-16,-15 4-68 15,23-2-1-15</inkml:trace>
  <inkml:trace contextRef="#ctx0" brushRef="#br2" timeOffset="97047.6503">8258 13343 368 0,'0'0'7'0,"0"0"4"16,0 0 1-16,-10-9 3 15,10 9 0-15,0 0 1 16,0 0-1-16,0 0 1 15,0 0-6-15,-2 16-3 16,4 1-3-16,3 7-1 0,2 3-1 16,0 9 0-16,4-1 0 15,-4-2 0-15,0 3-1 16,1-7 2-16,-5 1-3 16,2-6 0-16,-5-3 0 15,2-7 0-15,-2-1 0 0,3-3 0 16,-3-10 0-16,0 10 0 15,0-10 0-15,0 0 0 16,0 0 0-16,0 0 0 0,0 0-9 16,0 0-9-16,0 0-21 15,14 12-48-15,-14-12 0 16</inkml:trace>
  <inkml:trace contextRef="#ctx0" brushRef="#br2" timeOffset="98363.8651">20438 14410 390 0,'0'0'7'0,"9"-7"3"16,-9 7 3-16,17-15 2 16,-10 7 1-16,3 1 0 15,-2-4 0-15,1 8 1 0,-9 3-6 16,8 8-11-16,-8 10 0 15,0 7 0-15,-5 4 0 16,-3 6 0-16,-1 5 0 0,-7 0 0 16,2-1 0-16,-4-7 0 15,-5-2 0-15,4-6 0 16,1-3 0-16,2-9 0 16,3-2 0-16,1-5 0 15,2 0 0-15,10-5 0 0,0 0 0 16,0 0 0-1,0 0 0-15,14-5 0 0,9-2 0 16,4-1 0-16,6 1 0 16,4-1 0-16,2-2 0 0,2 5 0 15,-7 0 0-15,-1 0 0 16,-11 3 0-16,0-1 0 16,-7 3 0-16,-5 0 0 0,-10 0 0 15,5 12 0-15,-5-12-86 16,0 18-4-16</inkml:trace>
  <inkml:trace contextRef="#ctx0" brushRef="#br2" timeOffset="98580.8059">20739 14566 456 0,'0'0'4'0,"0"0"2"16,0 0 1-16,0 0 1 15,5 9 1-15,1 2 0 0,-1 4 1 16,0 0-8-16,-1 5-2 16,1 2 0-16,0-1 0 15,3 5 0-15,-3-6 0 0,0 2 0 16,-3-7-13-16,1-3-71 16,1-3-4-16</inkml:trace>
  <inkml:trace contextRef="#ctx0" brushRef="#br2" timeOffset="98921.1822">20946 14137 463 0,'0'0'5'0,"0"0"2"0,0 0 0 16,0 0 1-1,0 0 1-15,0 0 1 0,18 5-8 16,3 12-2-16,9 8 0 15,2 5 0-15,4 11 0 0,1 8 0 16,0 2 0-16,-5 9 0 16,-6-1 0-16,-12 1 0 15,-6 2 0-15,-8-3 0 0,-8-5 0 16,-6-6 0-16,-12-4 0 16,-1-4 0-16,-3-9 0 15,-2-3 0-15,2-5 0 16,0-9 0-16,8-1 0 15,2-4 0-15,5-3 0 0,3-4 0 16,12-2 0-16,-13 3 0 16,13-3 0-16,0 12-50 15,0-12-41-15,0 0-2 16</inkml:trace>
  <inkml:trace contextRef="#ctx0" brushRef="#br2" timeOffset="100672.7692">21413 14623 423 0,'0'0'6'15,"0"0"1"-15,0 0 3 16,-12-3 2-16,12 3 1 16,-10 0 1-16,10 0 0 15,-10 0-2-15,10 0-12 16,0 0 0-16,-10 0 0 0,10 0 0 15,0 0 0-15,0 8 0 16,0-8 0-16,0 0 0 16,7 8 0-16,4-8 0 0,3 0 0 15,-2-3 0-15,6-2 0 16,-2-3 0-16,-4-1 0 16,-3-1 0-16,-1 0 0 15,-8 10 0-15,-10-16 0 0,-5 14 0 16,-3-1 0-16,-4 3 0 15,-6 0 0-15,7 8 0 16,1 0 0-16,-1 2 0 0,14 2 0 16,7-12 0-16,0 8-59 15,16-4-34-15</inkml:trace>
  <inkml:trace contextRef="#ctx0" brushRef="#br2" timeOffset="109128.2284">3741 7110 354 0,'0'0'7'15,"0"0"3"-15,-12 0 2 16,12 0 0-16,-13 0 1 0,13 0 0 15,-10 12 1-15,5-2 1 16,5 2-7-16,0 0-3 16,0 3-2-16,5 1-2 15,5-4 1-15,3-2 0 0,1-6-1 16,4-4 0-16,4-4 1 16,-2-9-1-16,0-6 2 15,0-2-1-15,-5-3 1 16,-6-1-1-16,-3 0 1 0,-6 2-1 15,-2 4 0-15,-11 7-1 16,-4 4 0-16,-6 3 1 16,0 5-1-16,1 8-1 15,0 4 1-15,4 0-1 0,3 3 1 16,3 2-1-16,5 1 1 16,2-3-2-16,5-3 0 15,2-2-2-15,6 0-3 0,-8-10-3 16,20 10-10-16,-13-10-27 15,5 0-39-15,1-2-3 16</inkml:trace>
  <inkml:trace contextRef="#ctx0" brushRef="#br2" timeOffset="110047.5997">3800 7178 249 0,'0'0'5'16,"0"0"1"-16,0 0 4 0,0 0 0 15,-2 9 2-15,2-9 1 16,0 0 1-16,0 0 2 16,5-6-2-16,-5 6-2 15,18-20 1-15,-4 8-1 16,6-8-1-16,3-2-1 0,4-8-2 16,5-2-1-16,10-7-1 15,0-2-2-15,8-5 0 16,3-4-1-16,9-9-1 15,5-1 0-15,5-9 0 16,3-3 0-16,7-5 0 0,2 1-1 16,3-6 1-16,5 3-1 15,-5 1 0-15,2-1 1 16,-4 5-1-16,-2 5 0 0,-2-1-1 16,-4 6 1-16,-2-1-1 15,0 4 0-15,-6 1 0 16,-2 1-1-16,3 4 2 0,-8 1-2 15,-4 4 0-15,-7 5 0 16,-3 3 1-16,-6 8 0 16,-8 1 0-16,-6 9 1 15,-3 4-1-15,-10 7 1 16,0 4 0-16,-8-1 0 0,-7 10-1 16,13-5 0-16,-13 5 0 15,0 0 0-15,0 0 0 16,0 0 0-16,0 0 0 15,2 5 1-15,-2-5-1 16,-2 10-1-16,2-10-3 0,-8 15-3 16,3-8-9-16,5-7-18 15,-15 10-47-15,15-10-3 16</inkml:trace>
  <inkml:trace contextRef="#ctx0" brushRef="#br2" timeOffset="110569.2855">5767 5192 352 0,'0'0'6'0,"0"0"2"16,0 0 2-16,0 0 0 15,0 0 0-15,0 0 1 16,0 0 1-16,5 0 2 15,4 3-5-15,7-3-2 0,2 0-1 16,3 0 2-16,4-6-2 16,7-4 0-16,1-2-2 15,-3 0-1-15,-1-2 0 16,-1 1-1-16,-3 0 0 0,-5 2-1 16,-5 2 0-16,-3 6 0 15,-4 3-1-15,-8 0 0 16,7 17 1-16,-5 2-1 15,-2 6 1-15,0 4-1 16,-4 8 1-16,1 3-1 16,-2 0 2-16,0 2 0 0,-3-5-1 15,8-3 0-15,-2-8-2 16,2 1-9-16,0 9-66 16,5-28-8-16</inkml:trace>
  <inkml:trace contextRef="#ctx0" brushRef="#br2" timeOffset="111467.5773">6361 5046 407 0,'0'0'5'0,"0"0"4"16,0-10 1-16,0 10 1 0,0-15 1 16,0 5 0-16,5-1 0 15,0 5 0-15,7-2-4 16,3 8-4-16,2 0-2 16,6 5 0-16,0 4-1 15,-1 12 0-15,0 4 0 0,-4 4 1 16,-6 5-2-16,-7 2 0 15,-2 1 0-15,-9 0 0 16,-1 1 0-16,-5-9 0 16,-8-2 0-16,5-6 0 15,0-6 0-15,3-11 0 0,1-4 0 16,6-7 0-16,3-13 0 16,2-7 0-16,5-8 0 15,5-7 0-15,0-5 0 0,4 5 0 16,-1 0 0-16,-1 4 0 15,1 9 0-15,-5 5 0 16,-4 15 0-16,-4 9 0 0,0 0 0 16,10 13 0-16,-2 4 0 15,2 0 0-15,4 3 0 16,7 2 0-16,-1-4 0 16,10-6 0-16,2-7-9 0,7-20-64 15,1 10-14 1</inkml:trace>
  <inkml:trace contextRef="#ctx0" brushRef="#br2" timeOffset="112952.6048">3823 7065 258 0,'0'0'7'0,"0"0"1"16,0 0 6-16,0 7 2 15,0-7 4-15,0 0 1 16,0 0 1-16,0 10 3 0,0-10-5 16,-7-8-3-16,-2-1-3 15,2-2-2-15,-5-5-2 16,-3-7-1-16,-2-4-1 15,-3-3-1-15,-5-7-1 16,-3-6-1-16,-6-3-1 16,-3-6-1-16,-5-7-1 0,-6-1 1 15,-7-6-3-15,0-2 0 16,-1-2 0-16,-4 4 0 16,-2 1 0-16,7 0 0 0,-4 4 0 15,4 2 0-15,2 2 0 16,4-1 0-16,1 5 0 15,7-3 0-15,-5 8 0 16,9-2 0-16,0 5 0 16,5 3 0-16,2 5 0 0,5 3 0 15,5 8 0-15,1 2 0 16,1 1 0-16,6 6 0 16,1 3 0-16,4-1 0 15,2 1 0-15,-2 2 0 0,1 3 0 16,1-2 0-16,0 2 0 15,5 9 0-15,-4-13 0 16,4 13 0-16,-8-12 0 16,8 12 0-16,0 0 0 15,0 0 0-15,-2-8 0 0,2 8 0 16,0 0 0-16,0 0 0 16,0 0 0-16,0 0 0 0,0 0 0 15,0 0 0-15,0 0 0 16,0 0 0-16,0 0 0 15,0 8 0-15,0 4 0 16,0 3 0-16,2 7 0 0,1 4 0 16,-1 6 0-16,3-3 0 15,0 5 0-15,0 4 0 16,-5-8 0-16,4 2 0 16,-4-10 0-16,0 3 0 0,0-12 0 15,0 1 0-15,0-14 0 16,-4 13 0-16,4-13 0 15,0 0 0-15,-8-10 0 16,6-5 0-16,-8 0 0 16,6-10 0-16,-5 0 0 0,5-2 0 15,-1 3 0-15,-2-4 0 16,-2 3 0-16,5 5 0 16,4 3 0-16,-3 5 0 15,3 2 0-15,0 3 0 0,0 7 0 16,13-10 0-16,-3 10 0 15,4 0 0-15,6 2 0 16,1 4 0-16,6-2 0 0,3 4 0 16,-3-3 0-16,6-3 0 15,1 3 0-15,-1-5 0 16,-4 0 0-16,-4-3-26 16,-10-1-62-16,10-4-3 0</inkml:trace>
  <inkml:trace contextRef="#ctx0" brushRef="#br2" timeOffset="113527.6429">2217 5141 390 0,'0'0'5'16,"0"0"2"-16,0 0 2 16,0 0-1-16,0 0 0 15,0 0 0-15,7-5 0 0,4 5 1 16,-11 0-5-16,17 12-2 16,0-3 0-16,3 1-1 15,0-2 2-15,5-1 0 16,2-2-2-16,-10-3 2 15,3-2 0-15,5-5-1 0,-10-4 1 16,0-4-1-16,-3-4-1 16,1 0 1-16,-10-1 0 15,2 3-1-15,-5 0 0 0,0 3 0 16,0 12-2-16,2-12 0 16,-2 12 0-16,0 0 0 15,0 0 0-15,12 10 0 16,3-1-2-16,-3-1 2 0,6 4 1 15,1-3 0-15,7 2 1 16,-1-1-1-16,2 1 1 16,-4-5-1-16,-1 2 1 15,-3-3-1-15,-3 2 1 0,-2-2-1 16,-6 3 1-16,0 1 0 16,-8 2-1-16,0 1 1 15,-11 6-1-15,2-1 1 16,-9 2-1-16,-2 1 0 0,-2-1-2 15,2-1-2 1,5 0-7-16,0-8-16 0,8 0-57 16,7-10-1-16</inkml:trace>
  <inkml:trace contextRef="#ctx0" brushRef="#br2" timeOffset="114384.745">3873 7159 335 0,'0'0'5'0,"0"0"3"16,0 0 2-16,0 0 2 0,0 0-1 16,0 0 2-16,0 0-1 15,-11 0 1-15,11 0-5 0,-9 18-2 16,4-2-1-16,3 2-3 15,-3 5 1-15,1 6-1 16,0 3 1-16,4 4-1 16,-3 3 0-16,-2 2 0 0,-2 6 1 15,2 3-2-15,-3 2 0 16,-2 3 1-16,3 0-1 16,-3 2 0-16,2-3 0 15,1 3 0-15,5-5 0 16,-3 0 0-16,0-5 0 15,2 0 1-15,0-5 0 16,3-5-1-16,-2 1 2 0,0-6-1 16,2-3 0-16,-3-3-1 15,3-2 1-15,-2-7 0 16,-1-2 0-16,-1-3 0 0,4-2-2 16,0-10 1-16,-3 13 0 15,3-13 0-15,0 0-2 0,0 0-2 16,0 0-3-16,0 0-7 15,0 0-8-15,-5-5-55 16,5 5-8-16</inkml:trace>
  <inkml:trace contextRef="#ctx0" brushRef="#br2" timeOffset="114829.5825">3545 8189 414 0,'0'0'4'0,"0"0"1"16,0 0-1-16,0 0 0 0,0 0 0 15,2 6 1-15,-2-6 1 16,14 19 0-16,0-7-3 15,-2 7 0-15,3 2 0 0,-3 4 1 16,3 2 0-16,-7-1 0 16,-1 0-1-16,-2-1-1 15,-1-3 0-15,-1-3-1 0,-3-2 0 16,0-5 0-16,3-5 0 16,-3-7-1-16,0 0 1 15,10 2 0-15,-1-6-1 16,7-12 0-16,1-3 0 15,3-4 0-15,3-4 0 16,1 0 0-16,1-3 0 16,0 3-1-16,0 5 2 0,-7 4-1 15,-2 2 0-15,0 7-1 16,-4 2-3-16,-3 4-6 0,-9 3-15 16,0 0-58-16,0 0-1 15</inkml:trace>
  <inkml:trace contextRef="#ctx0" brushRef="#br2" timeOffset="115470.5635">3696 8915 412 0,'0'0'5'0,"0"0"2"16,0 0 1-16,0 0 0 16,0 0 1-16,0 0 0 15,0 0 0-15,0 0 0 0,8-2-5 16,1-3-1-16,7-7-1 16,0-1-1-16,5 1 1 15,1-1-1-15,1-2 0 16,-4 3 0-16,-1 2 0 15,-4 5-1-15,2 3 1 16,-7 2-1-16,-1 10 0 0,-4 2 1 16,0 9 0-16,-4 0-1 15,0 9 1-15,-6-1 0 16,-1 4 0-16,0-1 0 16,-3 0-1-16,2 1 0 0,-2-9 0 15,5-4 0-15,1-3 0 16,4-2 0-16,0-15 1 15,0 0 0-15,12-3 1 0,1-11 0 16,3-3 0-16,2-3 0 16,1-2 0-16,4-4-2 15,-3 7 0-15,0 2 0 16,-3 2 0-16,-2 6 0 0,-2 1 0 16,-1 8-11-16,-10 8-51 15,-2-8-24-15,11 9-2 16</inkml:trace>
  <inkml:trace contextRef="#ctx0" brushRef="#br2" timeOffset="122859.5243">4129 7845 219 0,'0'0'8'0,"0"0"3"0,0 8 4 16,0-8 3-16,0 0 4 15,2 10 2-15,-2-10 2 16,2 9 0-16,-2-9-5 0,0 0-4 16,0 0-4-16,0 0-3 15,0 0-2-15,0 0-3 16,0 0 0-16,0 0-1 16,0 0 0-16,0 0 1 0,0 0-1 15,0 0 1-15,0 0-1 16,0 0 1-16,10-2-1 15,-10 2 0-15,6-17-1 16,-1 7 0-16,-5 0 0 0,2-5-1 16,-2 3 0-16,0-1 0 15,0 1 0-15,0-1 0 16,0 1 0-16,-2 0 1 16,-1 0-3-16,-2-5 0 0,0 4 0 15,0-3 0 1,-2 1 0-16,-1 4 0 0,-2-4 0 15,3 2 0-15,-3 4 0 16,3-4 0-16,-6 2 0 0,3 2 0 16,0 4 0-16,10 5 0 15,-15-15 0-15,15 15 0 16,-18-12 0-16,11 7 0 16,7 5 0-16,-17-13 0 15,17 13 0-15,-15-12 0 0,15 12 0 16,-17-7 0-16,9 1 0 15,8 6 0-15,-15-9 0 16,15 9 0-16,-13-7 0 16,13 7 0-16,-14-9 0 15,14 9 0-15,-12-7 0 0,12 7 0 16,-16-8 0-16,16 8 0 16,-14-7 0-16,14 7 0 15,-18-7 0-15,11 4 0 0,-4 1 0 16,2 0 0-16,9 2 0 15,-15-2 0-15,5 2 0 16,0-3 0-16,0 3 0 16,2 0 0-16,-4 0 0 0,3 0 0 15,-4 0 0-15,5 3 0 16,-4-1 0-16,-1 0 0 16,1 0 0-16,-1 6 0 0,1-6 0 15,0 4 0-15,-1-2 0 16,1-1 0-16,-1-1 0 15,4 1 0-15,-3-1 0 16,1-2 0-16,4 0 0 0,-5 2 0 16,3-2 0-1,0 3 0-15,9-3 0 0,-15 2 0 16,15-2 0-16,-15 4 0 16,15-4 0-16,-14 4 0 0,14-4 0 15,-13 5 0-15,13-5 0 16,-17 7 0-16,17-7 0 15,-16 9 0-15,7-8 0 16,0 5 0-16,-3-1 0 0,5-1 0 16,-2 4 0-16,9-8 0 15,-13 10 0-15,13-10 0 16,-12 9 0-16,12-9 0 16,-16 12 0-16,16-12 0 0,-12 11 0 15,12-11 0-15,-15 15 0 16,8-5 0-16,7-10 0 15,-15 17 0-15,7-6 0 16,1-2 0-16,-1 1 0 16,4-1 0-16,-5 2 0 0,2-2 0 15,0 3 0-15,2-4 0 16,0 2 0-16,-3 1 0 16,3-2 0-16,3 2 0 15,0-5 0-15,-3 7 0 0,0-3 0 16,0 2 0-16,-1 1 0 15,2 1 0-15,4 2 0 0,-5 1 0 16,2 0 0-16,-1-5 0 16,1 3 0-16,3-2 0 15,-2-1 0-15,2-2 0 16,-3 3 0-16,3-13 0 16,0 12 0-16,0-12 0 0,0 12 0 15,0-12 0-15,0 8 0 16,0-8 0-16,0 0 0 15,0 0 0-15,0 9 0 16,0-9 0-16,0 0 0 16,0 0 0-16,0 0 0 0,0 0 0 15,-3 10 0-15,3-10 0 16,0 0 0-16,0 0 0 16,0 0 0-16,0 0 0 15,0 0-4-15,0 0-30 0,0-7-56 16,0 7-3-16</inkml:trace>
  <inkml:trace contextRef="#ctx0" brushRef="#br2" timeOffset="123510.6049">3035 7807 344 0,'0'0'7'0,"0"0"4"16,0 0 3-16,5 0 2 15,-5 0 1-15,0 0-1 16,0 0 1-16,13 3 0 16,-13-3-7-16,0 0-3 15,4 14-2-15,4-5-1 0,-4 3-2 16,4 3-1-16,2 2 2 15,-2 5-1-15,1 3 1 16,2 0-1-16,-4 0 0 0,-2 0 0 16,0 2 0-16,-1-7 1 15,-1 2-1-15,3-5 0 16,-6 1-2-16,2-3 0 16,3-5 0-16,-3-2 0 0,-2-8 0 15,3 12 0-15,-3-12 0 16,0 0 0-16,0 0 0 15,0 0 0-15,0 0 0 16,0 0 0-16,0 0 0 16,9-6 0-16,-1 0 0 15,0-8 0-15,4 2 0 0,3-5 0 16,0-1 0-16,7 1 0 16,1-3 0-16,-4 0 0 15,4 2 0-15,4 4 0 0,-9 2 0 16,-1-1 0-16,-2 4 0 15,-3 2 0-15,0 2 0 16,-12 5 0-16,8-6 0 0,-8 6 0 16,0 0 0-16,0 0 0 15,0 0 0-15,0 0 0 16,0 0 0-16,0 0 0 16,-4 0 0-16,4 0 0 0,0 0 0 15,0 0 0-15,-6 11 0 16,6-11 0-16,0 12 0 15,0-12 0-15,-3 7-80 16,12-2-13-16</inkml:trace>
  <inkml:trace contextRef="#ctx0" brushRef="#br2" timeOffset="124925.4427">4412 7468 355 0,'0'0'7'15,"0"0"4"-15,2-10 2 16,-2 10 1-16,0-16 1 16,0 6 2-16,0-1 0 0,-5 1 0 15,-4 3-6-15,-1 5-3 16,-5-1-3-16,-2 6-1 15,-3 4-2-15,-1 5-1 16,0 6 0-16,-2-1-1 0,8 1 0 16,0 1 0-16,5-1-1 15,7-4 1-15,3 0 0 16,0-14 0-16,11 9 0 16,1-9 1-16,1-3 0 0,4-3-1 15,5-8 1-15,-5 0 0 16,3-4 0-16,-4 0 0 15,-2 1 1-15,-4 1 0 0,-2 3 0 16,-3 4 0-16,-5-2-2 16,0 11 0-16,0 0 0 15,0 0 0-15,0 0 0 16,5 8 0-16,-1 7 0 16,4 5 0-16,-4 2 0 0,5 3 0 15,3 1 0-15,-3-1 0 16,0 0 0-16,0-3 0 15,-2-2 0-15,-2-2 0 16,3-4 0-16,-3-1 0 0,-5-13-6 16,7 15-13-16,-7-15-21 15,0 0-48-15,8-6-1 16</inkml:trace>
  <inkml:trace contextRef="#ctx0" brushRef="#br2" timeOffset="125261.2586">4561 7389 373 0,'0'0'7'0,"0"0"5"0,0 0 1 16,-2-10 0-16,2 10 1 15,0 0 1-15,-5 7 1 0,5 6 0 16,0 3-7-16,2 4-4 16,1 3-1-16,4 2-1 15,-1-2-1-15,3-4 0 0,1-1 0 16,3-5-1-16,-1-6 1 15,0-7 0-15,1 0-2 16,-1-10 0-16,1 0 0 16,-4-8 0-16,-1 1 0 0,0-5 0 15,-8 0 0-15,0 0 0 16,-8 1 0-16,-4 4 0 16,-6 4 0-16,-1 8 0 15,-6 5 0-15,2 5 0 0,0 11 0 16,4 1 0-1,8 11-21-15,7-5-66 0,4-5-3 16</inkml:trace>
  <inkml:trace contextRef="#ctx0" brushRef="#br3" timeOffset="131129.1093">2647 5650 5 0,'0'0'1'0,"0"0"-1"16,0 0 1-16,0 0 0 15,0 0 2-15,0 0-2 0,0 0 3 16,0 0 2-16,0 0 4 16,0 0 3-16,0 0 3 15,0 0-1-15,0 0 4 16,0 0 3-16,0 0 1 0,0 0 1 16,0 0 0-16,0 0 1 15,0 0 0-15,0 0 0 16,0 0 0-16,0-7-1 0,0 7-1 15,0 0-2-15,-3-15-2 16,1 4-3-16,-5-1-1 16,0 0-2-16,-6-5-1 15,3-8-2-15,-8-1 0 0,-5-10 0 16,-5 0-2-16,0-10-1 16,-7 0 0-16,-5-7-2 15,-4 2 0-15,-6-4-1 16,5 3 0-16,0 0-2 15,1 0 1-15,-1 5-1 0,3 0 1 16,5 3-3-16,-1-1 0 16,1 3 0-16,4-1 0 15,8 4 0-15,-5 2 0 16,3 2 0-16,5 3 0 0,2 5 0 16,5 1 0-16,3 4 0 15,0 5 0-15,1-1 0 16,6 4 0-16,0 1 0 0,3 3 0 15,-3 0 0-15,3 0 0 16,2 10 0-16,-8-9 0 16,8 9 0-16,0 0 0 15,-3-10 0-15,3 10 0 16,0 0 0-16,0 0 0 16,0 0 0-16,-2-10 0 0,2 10 0 15,0 0 0-15,-10-5 0 16,10 5 0-16,0 0 0 15,0 0 0-15,-9-10 0 0,9 10 0 16,0 0 0-16,0 0 0 16,-9-10 0-16,9 10 0 15,0 0 0-15,-2-7 0 0,2 7 0 16,0 0 0-16,-10-7 0 16,10 7 0-16,0 0 0 15,0 0 0-15,0 0 0 16,0 0 0-16,-5 2 0 0,5 8 0 15,0 5 0-15,0 4 0 16,0 6 0-16,0 2 0 16,0 8 0-16,0-2 0 15,3 3 0-15,-1-1 0 16,1-4 0-16,-1-5 0 16,1-3 0-16,-1-6 0 0,0-5 0 15,-2-12 0-15,3 13 0 16,-3-13 0-16,0 0 0 15,0-6 0-15,0-4 0 0,0-4 0 16,0-3 0-16,-7-6 0 16,4-4 0-16,-2 0 0 15,-4-6 0-15,5 3 0 0,-5 1 0 16,1 2 0-16,1 4 0 16,5 4 0-16,2 1 0 15,-4 5 0-15,2 4 0 16,2 9 0-16,-2-10 0 0,2 10 0 15,8-3 0 1,-8 3 0-16,14 0 0 0,-2 3 0 16,6 2 0-16,2 0 0 15,8-3 0-15,-1 3 0 16,0-3 0-16,-2 4 0 16,-5-4 0-16,3-2 0 0,1 0 0 15,-4 0 0-15,-5-2 0 16,0-4 0-16,-8 2 0 15,6 4 0-15,6-3-90 0,-19 3-3 16</inkml:trace>
  <inkml:trace contextRef="#ctx0" brushRef="#br3" timeOffset="131780.0136">1272 3943 406 0,'0'0'4'15,"0"0"2"-15,0-12 0 16,0 12 1-16,0-17 0 16,0 7 0-16,5 1 1 0,2-2-1 15,4 4-3-15,3 5-2 16,4 2 0-16,1 6-1 15,4 8 1-15,0 3 0 16,-9 5 1-16,4-1-1 0,-1 8 1 16,-4-5-1-16,-8-2 0 15,2 0 1-15,-2-4-1 16,-5-3 1-16,0-5-1 16,0-10 1-16,-10 8 0 15,10-8-1-15,-10-8 1 0,8-10-1 16,-6-2 1-16,8-9-1 15,-3 0-2-15,-1-7 0 16,1 4 0-16,-6 3 0 0,9 2 0 16,-5 3 0-16,-1 10 0 15,4 1 0-15,2 13 0 16,0 0 0-16,0 0 0 16,13 7 0-16,-9 7 0 0,6 0 0 15,1 7 0-15,5 1 0 16,5-3 0-16,-9 3 0 15,6-6 0-15,-2-2 0 16,5-3 0-16,-4-11-9 0,-2 0-77 16,8-5-2-16</inkml:trace>
  <inkml:trace contextRef="#ctx0" brushRef="#br3" timeOffset="133895.6509">3748 7057 205 0,'0'0'6'0,"0"0"4"0,0 0 1 15,0 0 3-15,0 0 2 16,0 0-1-16,0 0 1 15,0 0 2-15,0 0-4 0,-7 0-5 16,7 0 0-16,-12 10-1 16,1-3-2-16,4 4 0 15,-5 1 0-15,-1 3-2 16,-4 2-1-16,-3 3-1 16,3 2 0-16,-3 6-1 0,-1 4 1 15,-6 0-2-15,3 2 1 16,-6 4-1-16,0 1 1 15,-6 7-1-15,-1 0-1 16,-4 3 0-16,-10 6-1 0,5 3 4 16,-9-3-1-16,-2 11 0 15,-1-2 0-15,-1 0 1 16,-1 1 0-16,0-4 1 16,3 1 1-16,0-5-1 0,8-2-1 15,-2-3 1-15,2-2 0 16,2-6 1-16,-1 1 0 15,6-3-1-15,0-5-1 0,7 1 1 16,0-7-1-16,8-2-1 16,5-8 1-16,2-1-2 15,8-5-1-15,1-5 2 16,11-10-1-16,-10 12 0 16,10-12 0-16,0 0 0 15,-15 5 0-15,15-5 0 0,0 0 0 16,0 0-1-16,0 0-1 15,0 0-3-15,0 0-9 16,0 0-20-16,3 10-41 0,-3-10-4 16</inkml:trace>
  <inkml:trace contextRef="#ctx0" brushRef="#br3" timeOffset="134394.5314">2318 8385 397 0,'0'0'4'0,"0"0"2"15,0 0 0-15,0 0 0 16,0 0 0-16,0 0 0 0,0 0 1 16,-2 15 0-16,0 2-3 15,-6 2-3-15,1 7 0 16,2 1 0-16,0 5 0 16,-7-2 1-16,2 3-1 0,2-6 0 15,-2-3 0-15,5-1 0 16,-2-6 0-16,-3-2 0 15,5-3-1-15,5-12 0 16,0 13 1-16,0-13 0 0,10 0 0 16,5 0 1-16,5-5 0 15,7-3 1-15,-3-1 0 16,12-2-2-16,-4-1 1 16,1 3-2-16,-4-2 1 15,-1 6-1-15,-6-2-1 16,-2 4 0-16,-6 3 0 0,-3-3-2 15,-2 3-3-15,-9 0-8 16,10 3-25-16,-10-3-43 0,0 14-4 16</inkml:trace>
  <inkml:trace contextRef="#ctx0" brushRef="#br3" timeOffset="135413.4921">1645 8993 339 0,'0'0'9'0,"0"0"3"16,-12-11 4-16,12 11 2 0,-7-12 1 15,7 12 0-15,-8-10 0 16,8 10-1-16,-8-8-8 16,8 8-4-16,0 0-3 15,0 8-1-15,3 5-2 16,6-1 0-16,4 0 0 0,-1 3 1 15,9-3 0-15,4 0 1 16,-6-7 0-16,6-2 1 16,-2-3-2-16,-6-5 1 0,0-7 1 15,-1-3 0-15,-9-3 0 16,5-1-3-16,-2-1 0 16,-10 0 0-16,-3 3 0 15,1 0 0-15,-3 5 0 0,0 1 0 16,5 11 0-16,-12-9 0 15,12 9 0-15,0 0 0 16,2 5 0-16,8 4 0 16,5 1 0-16,5 3 0 0,2-1 0 15,-1 2 0-15,-2 1 0 16,3 1-2-16,-6-4 4 16,-2 6-2-16,-4-4 0 15,-4 6 0-15,-6 0 0 16,0 4 0-16,-18 4 0 0,6-1 0 15,-13 4 0-15,-3 2 0 16,-1-5 0-16,-4-2-6 16,13-1-27-16,3-7-50 0,14-8-6 15</inkml:trace>
  <inkml:trace contextRef="#ctx0" brushRef="#br3" timeOffset="137441.4259">3788 8915 224 0,'0'0'7'0,"0"0"3"16,0 0 5-16,0 0 4 15,-10-5 4-15,10 5 3 0,-12-2 0 16,12 2 3-16,-8-2-5 16,-2 2-2-16,10 0-4 15,-10 0-4-15,10 0-2 16,-12 2-4-16,12-2 0 15,0 0-2-15,-13 7 0 16,13-7-2-16,0 0 0 0,0 0 0 16,13-5-2-16,-3-2-2 15,5-3 0-15,0 0 0 16,5-2 0-16,-1-1 0 0,4-2 0 16,-5 3 0-16,-2 2 0 15,2 0 0-15,-3 3 0 16,-2 0 0-16,-4 2 0 15,-2-1 0-15,-7 6 0 0,13-1 0 16,-13 1 0-16,0 0 0 16,0 0 0-16,5 7 0 15,-5-7 0-15,3 19 0 0,-3-9 0 16,0 2 0-16,-3 8 0 16,1 1 0-16,-1-2 0 15,-1 6 0-15,-2 1 0 16,1 5 0-16,-2-6 0 15,2 4 0-15,-2-2 0 0,1-1 0 16,-1-7 0-16,4 4 0 16,-1-9 0-16,-1-1 0 15,2-4 0-15,3-9 0 0,-2 11 0 16,2-11 0-16,0 0 0 16,0 0 0-16,0 0 0 15,0 0 0-15,0 0 0 16,0 0 0-16,0 0 0 0,10 0 0 15,-10 0 0-15,12-8 0 16,-2 1 0-16,2-4 0 16,4-1 0-16,1-3 0 15,3-2 0-15,-1 1 0 16,4-2 0-16,2-5 0 16,0 1 0-16,5 0 0 0,-5 4 0 15,-4 0 0-15,-1 6 0 16,-5 3 0-16,-2 1 0 15,-13 8 0-15,12-7 0 0,-12 7 0 16,0 0 0-16,-2 7 0 16,2-7 0-16,-13 9 0 15,3 2 0-15,-2-6 0 16,2-5-61-16,-8 4-33 0</inkml:trace>
  <inkml:trace contextRef="#ctx0" brushRef="#br3" timeOffset="138109.8493">3666 8955 361 0,'0'0'9'15,"0"0"1"-15,0 0 4 16,0 0 0-16,8-3 0 0,-8 3 2 16,9-3 1-16,2-2 0 15,-1 1-7-15,7-4-2 0,0 1-1 16,3-5-2-16,0 0 0 16,7-6-1-16,1 6-4 15,-6-2 0-15,1-4 0 16,-2 5 0-16,0 3 0 15,-4 0 0-15,-4 5 0 16,0 1 0-16,-6-1 0 0,-7 5 0 16,12 0 0-16,-12 0 0 15,7 5 0-15,-7-5 0 16,8 17 0-16,-5-7 0 16,1 5 0-16,-1 4 0 15,-3 1 0-15,0 5 0 0,0 0 0 16,-7 4 0-16,2-1 0 15,-3-1 0-15,-4 2 0 0,0-3 0 16,1-2 0-16,4-9 0 16,-3 3 0-16,2-9 0 15,3 1 0-15,5-10 0 0,0 0 0 16,0 0 0-16,0 0 0 16,7-3 0-16,6-4 0 15,-1-2 0-15,4-6 0 16,1 3 0-16,3-6 0 0,2 0 0 15,0-2 0-15,3 1 0 16,-2 2 0-16,2-1 0 16,-6 4 0-16,-1 1 0 15,-3 2 0-15,-3 5 0 16,-4 0 0-16,-8 6 0 16,10-2 0-16,-10 2 0 0,0 0 0 15,0 0 0-15,0 5 0 16,10-2-87-16,-10-3-5 15</inkml:trace>
  <inkml:trace contextRef="#ctx0" brushRef="#br3" timeOffset="143261.3288">1414 4928 252 0,'0'0'7'0,"0"0"6"0,0 0 3 15,-5-8 3-15,5 8 3 16,0 0 1-16,0 0 3 16,-5-12 1-16,5 12-8 15,0 0-4-15,0 0-4 0,0 0-3 16,0 0-2-16,0 0-3 15,0 0-1-15,-5 12-1 16,0-2 0-16,0 0 0 0,5 2 1 16,0 3-1-16,0 2 1 15,0-2 0-15,3 0 0 16,-1 0-1-16,1 0 1 16,-3-3 0-16,0-2-1 15,0 2 1-15,0-12-1 0,7 14 1 16,-7-6-1-16,0-8 0 15,7 15 1-15,-7-15-1 16,13 18 1-16,-6-10-1 16,-7-8 0-16,7 12 0 0,-7-12 0 15,11 9 0-15,-11-9 0 16,10 10 0-16,-10-10 1 16,9 10-1-16,-9-10 1 15,13 5-2-15,-13-5 0 16,10 2 0-16,-10-2 0 0,10 3 0 15,3-3 0-15,-6 0 0 16,-7 0 0-16,20 0 0 16,-8 0 0-16,6 0 0 0,-9 0 0 15,9 0 0-15,-18 0 0 16,22 0 0-16,-4 0 0 16,-9 0 0-16,4-3 0 15,-3 1 0-15,4-1 0 16,-1 1 0-16,4 2 0 15,-6-5 0-15,1 5 0 0,3-2 0 16,-5-1 0-16,2 1 0 16,-1-1 0-16,5-2 0 15,2 0 0-15,-3 1 0 0,-2-4 0 16,4 4 0-16,0-4 0 16,1 0 0-16,-1-2 0 15,-7 5 0-15,3-2 0 16,1-1 0-16,1 4 0 0,-15 4 0 15,21-13 0-15,-21 13 0 16,19-15 0-16,-6 8 0 16,-3-3 0-16,2 5 0 15,-12 5 0-15,20-15 0 16,-6 7 0-16,-1 1 0 16,-13 7 0-16,17-11 0 0,-4 7 0 15,-3-1 0-15,5-2 0 16,-3-3 0-16,-2 3 0 15,3-3 0-15,4 2 0 0,-2-1 0 16,-3 1 0-16,4-2 0 16,-7 2 0-16,7 2 0 15,-2-2 0-15,1 0 0 0,-7-2 0 16,1 3 0-16,4-3 0 16,-3 0 0-16,0 0 0 15,-3 1 0-15,3-2 0 16,-2 2 0-16,1-1 0 0,-1-5 0 15,-3 4 0-15,7 4 0 16,-1-3 0-16,-4 0 0 16,3 0 0-16,-6 1 0 15,7-1 0-15,-1 0 0 16,-1 1 0-16,-4-5 0 16,6 2 0-16,-2 0 0 0,-1 0 0 15,5-3 0-15,-4 3 0 16,-2-3 0-16,2 2 0 15,-5 0 0-15,4 1 0 0,1 0 0 16,-2-1 0-16,-3 4 0 16,1-1 0-16,-1-5 0 15,-1 5 0-15,2 0 0 0,0 0 0 16,-5-1 0-16,8 2 0 16,-3-1 0-16,-3 0 0 15,3-2 0-15,-5 2 0 16,5-2 0-16,-5 0 0 15,2 1 0-15,-2 1 0 0,-2-2 0 16,-1 0 0-16,1-1 0 16,-1 3 0-16,-1-2 0 15,1 0 0-15,-3 0 0 16,2 0 0-16,1-2 0 0,3 2 0 16,-7 2 0-16,4-3 0 15,-1 4 0-15,4-1 0 16,0 10 0-16,-11-15 0 15,11 15 0-15,-10-14 0 0,10 14 0 16,-4-10 0-16,4 10 0 16,-16-11 0-16,16 11 0 15,-7-10 0-15,7 10 0 16,-7-13 0-16,7 13 0 0,-12-6 0 16,12 6 0-16,-8-10 0 15,-2 3 0-15,3 4 0 16,-4-2 0-16,1 2 0 0,10 3 0 15,-14-9 0-15,14 9 0 16,-18-11 0-16,18 11 0 16,-12-4 0-16,12 4 0 15,-15-6 0-15,5 6 0 16,0-2 0-16,10 2 0 16,-17 0 0-16,4 0 0 0,13 0 0 15,-12 0 0-15,2 0 0 16,10 0 0-16,-11 2 0 15,11-2 0-15,-12 6 0 0,12-6 0 16,-15 4 0-16,3-4 0 16,12 0 0-16,-14 8 0 15,14-8 0-15,-16 3 0 0,16-3 0 16,-14 3 0-16,14-3 0 16,0 0 0-16,0 0 0 15,0 0 0-15,0 0 0 16,0 0 0-16,0 0 0 0,0 0 0 15,0 0 0-15,0 0 0 16,0 0 0-16,0 0 0 16,0 0 0-16,0 0 0 15,0 0 0-15,5 0 0 16,-5 0 0-16,0 0 0 16,-5 0 0-16,5 0 0 0,0 0 0 15,0 0 0-15,2 11 0 16,-2-11 0-16,0 18 0 15,5-7 0-15,2 5 0 0,0 2 0 16,2-2 0-16,-5 2 0 16,-4 2 0-16,5-1 0 15,0 4 0-15,-3-8 0 16,1 2 0-16,-3-2 0 0,2-3 0 16,1-2 0-16,-3-10 0 15,0 10 0-15,0-10 0 16,0 0 0-16,0 0 0 0,0 0 0 15,0-5 0-15,0 5 0 16,0-17 0-16,-3 4 0 16,-2-4 0-16,1 1 0 15,-4-2 0-15,4-5 0 16,-2 4 0-16,6 2 0 0,-7-3 0 16,7 2 0-16,-8 0 0 15,8 4 0-15,-4-1 0 16,-4 5 0-16,8-2 0 15,-8 0 0-15,3 1 0 16,0 1 0-16,5 10 0 0,-2-15 0 16,2 15 0-16,-10-7 0 15,10 7 0-15,0 0 0 16,0 0 0-16,-13-10 0 0,13 10 0 16,0 0 0-16,0 0 0 15,5-5 0-15,-5 5 0 16,0 0 0-16,0 0 0 0,0 0 0 15,0 0 0-15,0 0 0 16,0 0 0-16,0 0 0 16,0 0 0-16,8-5 0 15,2 3 0-15,5-3 0 16,2 0 0-16,-2-5 0 0,7 3 0 16,-1-4 0-16,-2 5 0 15,6-5 0-15,2 4 0 16,-14-1 0-16,4 5 0 15,1-1 0-15,-6 1 0 16,-2 3 0-16,-10 0 0 0,13-2 0 16,-13 2 0-16,0 0 0 15,0 0 0-15,0 0 0 16,0 0 0-16,0 0 0 0,0 0 0 16,0 0 0-16,0 0 0 15,0 0 0-15,0 0 0 16,0 5 0-16,0-5 0 0,-5 15 0 15,10-5-18-15,2 7-78 16,-2-6-4-16</inkml:trace>
  <inkml:trace contextRef="#ctx0" brushRef="#br1" timeOffset="153591.0629">6001 5261 198 0,'0'0'7'16,"0"0"4"-16,0 0 4 16,0 0 3-16,-13-9 1 15,13 9 3-15,0 0 1 16,-12-3 1-16,12 3-6 0,0 0-2 15,0 0-3-15,0 0-3 16,0 0-2-16,0 0-2 16,0-12 0-16,12-3 0 15,1-3 0-15,6-4 0 0,4-5 0 16,2-5-1-16,12-11 1 16,2-1-1-16,7-6-1 15,4-2-1-15,4-5 0 16,5-2-1-16,3-6 0 15,9-2 0-15,-2-2-1 0,3-3 1 16,5 1-1-16,0-3 2 16,3-1-2-16,-6 3 1 15,-2 2 0-15,-2 7-1 0,-6 6 1 16,-4 0-1-16,-8 6 0 16,-5 12-1-16,-9 3 1 15,-6 7 0-15,-6 8 1 0,-10 3-1 16,0 4 0-16,-16 14 1 15,12-10 0-15,-12 10 0 16,0 0-1-16,0 0 0 16,0 0 0-16,0 0-1 15,0 0-1-15,0 0-1 0,0 0-1 16,-5 7-3-16,5-7-3 16,-5 17-10-16,-2-9-14 15,-4 2-50-15,9 2-3 16</inkml:trace>
  <inkml:trace contextRef="#ctx0" brushRef="#br1" timeOffset="154073.8307">7288 3721 359 0,'0'0'7'16,"0"0"3"-16,0 0 2 16,0 0 0-16,0 0 0 15,0 0 0-15,-2-11 3 0,2 11 0 16,7-2-5 0,4-3-3-16,3 1-1 0,6-4 0 15,5-2 0-15,2 0-1 16,6 0-1-16,-1-2-1 15,-2 0-1-15,0 4 0 16,-6 0-1-16,1 4 0 16,-5-1-1-16,-5 5 0 0,-2 0 1 15,-4 0-1-15,-2 9 0 16,-2 1 1-16,1 8 1 0,-3 1-2 16,-3 9 0-16,0 1 0 15,-5 6 0-15,-4 3 0 16,0-2 0-16,-1 1 0 15,-3 4 0-15,1-10 0 0,3-3 0 16,0 0 0-16,2-9 0 16,2-5 0-16,3-4 0 15,2-10 0-15,0 13-8 16,0-13-9-16,0 0-20 0,19 0-49 16,-19 0 0-1</inkml:trace>
  <inkml:trace contextRef="#ctx0" brushRef="#br1" timeOffset="154887.1987">7850 3451 389 0,'0'0'6'16,"0"0"2"-16,0 0 2 16,0 0 2-16,-13 0 1 0,13 0-1 15,0 0 1-15,0 0 2 16,0 0-4-16,0 0-1 16,5 0-2-16,11-9-4 0,4 0-4 15,4-8 0-15,3-3 0 16,6-5 0-16,1 1 0 15,2-4 0-15,-4 3 0 0,-4 6 0 16,-4 2 0-16,-6 4 0 16,-4 6 0-16,-3 3 0 15,-11 4 0-15,2 18 0 16,-2 2 0-16,0 5 0 16,-11 7 0-16,2 3 0 0,-3 7 0 15,-4 3 0-15,-1-1 0 16,-5 0 0-16,4-3 0 15,-1-3 0-15,3-7 0 16,2-1 0-16,1-9 0 16,3-5 0-16,5-7 0 0,5-9 0 15,0 0 0-15,0 0 0 16,15 0 0-16,3-9 0 16,2-7 0-16,2-3 0 0,5-6 0 15,8 0 0-15,-3-2 0 16,8-2 0-16,-3 0 0 15,3 0 0-15,-2 4 0 16,1 1 0-16,-1 2 0 0,-6 4 0 16,0 3 0-16,-9 5 0 15,-3 1 0-15,-8 4 0 16,-2 3 0-16,-10 2 0 16,0 0 0-16,0 0 0 0,0 0 0 15,0 0 0-15,2 9 0 16,-2-9 0-16,-5 10 0 15,5 2 0-15,-10-9 0 16,6 4-73-16,-1 3-21 16</inkml:trace>
  <inkml:trace contextRef="#ctx0" brushRef="#br1" timeOffset="156103.771">3807 8264 252 0,'0'0'8'0,"0"0"4"0,0 0 3 16,0 0 3-16,0 0 0 16,0 0 0-16,0 0 1 15,-9 8 2-15,9 1-8 16,-3 3-3-16,3 8-2 0,0 3-1 16,-2 9-2-16,-3 5 1 15,3 8 0-15,-6 4 0 16,3 9 0-16,-7 0 1 15,5 8-2-15,-6 2 1 16,1 2 0-16,-1 1-1 16,1 2 0-16,-3-2-1 15,0 1-1-15,5-3 0 0,-5-4 0 16,5 0-1-16,0-6 1 16,0-7-1-16,0-6 0 0,3-1-1 15,-1-8 1-15,3-2-1 16,-2-4 2-16,4-10-3 15,1-1 0-15,-3-1 0 16,5-4 0-16,-2-3 0 0,-2-3 0 16,4-9 0-16,0 12 0 15,0-12 0-15,0 0 0 16,0 0 0-16,0 0 0 16,0 0 0-16,0 0-4 15,0 0-9-15,0 0-17 0,0 0-55 16,0 0-2-16</inkml:trace>
  <inkml:trace contextRef="#ctx0" brushRef="#br1" timeOffset="156605.5405">3444 9561 376 0,'0'0'8'0,"0"0"1"0,0 0 2 15,-9-7-1-15,9 7 1 16,0 0 0-16,0 0 1 16,0 0 0-16,13 18-6 15,-6 0-2-15,5 2-1 16,4 4 0-16,-4 0 0 15,-3 8 0-15,4 1 0 0,-6-6 0 16,-2 3 0-16,0-3-1 16,-2-4 0-16,-3-2 0 0,3-3 0 15,-3-6-2-15,0-1 1 16,0-11-1-16,5 12 0 16,-5-12 1-16,16-6 0 0,0-6 0 15,1-5 1-15,3-5 0 16,0 0 0-16,8-3 0 15,-4-6-2-15,-2 7 0 16,1 2 0-16,-6 2 0 0,1 2 0 16,-6 6 0-16,-2 3 0 15,-10 9 0-15,12-13 0 16,-12 13 0-16,0 0-3 16,0 0-3-16,13 0-6 15,-13 0-19-15,-6 0-54 0,6 10-3 16</inkml:trace>
  <inkml:trace contextRef="#ctx0" brushRef="#br1" timeOffset="157257.7754">3564 10189 410 0,'0'0'5'0,"0"0"3"15,0 0 2-15,0 0 1 0,-10-3 1 16,10 3-1-16,0 0 0 16,-12 4 1-16,10 4-6 15,2 4-2-15,0 6-2 0,7-3-1 16,3 3-1-16,5-4 1 16,2-2-1-16,1-5 1 15,1-4 0-15,-1-3 1 0,2-12 1 16,-1-3-3-16,-3-7 0 15,-2 0 0-15,-3-6 0 16,-4 6 0-16,0-3 0 16,-4 9 0-16,-3 0 0 0,0 7 0 15,0 9 0-15,0 0 0 16,0 0 0-16,0 0 0 16,2 7 0-16,3 3 0 15,5 5 0-15,-2 2 0 0,4 2 0 16,5 1 0-16,1 3 0 15,-3-1 0-15,3-2 0 16,-4 2 0-16,-1 0 0 16,-3 3 0-16,-6-2 0 15,-4 4 0-15,0-3 0 0,-9 9 0 16,-4-4 0-16,-6 6 0 16,-6-3 0-16,-1 1 0 15,4-4 0-15,-3-3 0 0,3-5 0 16,7-3 0-16,-2-8 0 15,17-10-18-15,0 0-71 16,0 0-4-16</inkml:trace>
  <inkml:trace contextRef="#ctx0" brushRef="#br1" timeOffset="161171.7035">9607 10767 219 0,'0'0'5'0,"0"0"3"16,0 0 3-16,0 0 2 15,0 0 3-15,0 0 1 0,0 0 1 16,0 0 3-16,0 0-6 16,0 0-1-16,0 0 0 0,0 0-1 15,0 0-2-15,0 0-1 16,-7 4-1-16,7-4 0 15,0 0-1-15,0 0-1 16,0 0 0-16,-5 7-1 0,5-7 1 16,0 0-2-16,0 0 1 15,0 0-1-15,0 0 1 16,0 0 0-16,7 0 0 16,-7 0 0-16,16-11-1 15,-7 0 0-15,1 2-2 0,5-8-3 16,3 4 0-16,-1-3 0 15,3-1 0-15,-1-3 0 16,2 0 0-16,-1 1 0 16,-1-1 0-16,4 0 0 15,-3 3 0-15,-1-3 0 0,2 3 0 16,1-1 0-16,-3 3 0 16,4-2 0-16,0-3 0 0,-3 3 0 15,2 0 0-15,-2-1 0 16,2 0 0-16,-7 1 0 15,5 0 0-15,-3 3 0 0,-2-4 0 16,0 0 0-16,0 4 0 16,3-1 0-16,-4-2 0 15,2-1 0-15,1 1 0 16,-2-3 0-16,0 4 0 16,0 0 0-16,-3-1 0 15,2 2 0-15,-1-3 0 0,2 6 0 16,-2 0 0-16,-1-2 0 15,1 2 0-15,-1 0 0 16,6-3 0-16,-4 3 0 0,4-3 0 16,-6 1 0-1,6-2 0-15,-1-1 0 0,0 2 0 16,0-2 0-16,-1 2 0 16,1 0 0-16,0-3 0 0,-2 3 0 15,0-2 0-15,3 0 0 16,-4 3 0-16,2-1 0 15,-2-2 0-15,1 1 0 0,3-1 0 16,-6 2 0-16,3 3 0 16,-3 0 0-16,3-3 0 15,-5 1 0-15,3 5 0 16,-1-6 0-16,0 3 0 16,1 0 0-16,2-1 0 0,0 1 0 15,-3-1 0-15,3-1 0 16,0-2 0-16,0 1 0 15,0 1 0-15,0-1 0 16,-3 3 0-16,6-3 0 16,-6 0 0-16,3 6 0 0,-5-5 0 15,5 4 0-15,-5 1 0 16,0-1 0-16,-1 5 0 16,-9 5 0-16,11-10 0 0,-11 10 0 15,5-10 0-15,-5 10 0 16,0 0 0-16,0 0 0 15,0 0 0-15,0 0 0 0,9-9 0 16,-9 9 0-16,0 0 0 16,0 0 0-16,0 0 0 15,0 0 0-15,0 0 0 16,0 0 0-16,0 0 0 0,0 0 0 16,0 0 0-1,0 0 0-15,0 0 0 0,0 0 0 16,0 0 0-16,0 0 0 15,0 0 0-15,0 0 0 16,0 0 0-16,0 0 0 16,0 0 0-16,0 0 0 0,0 0 0 15,-2 14-72-15,2-14-19 16</inkml:trace>
  <inkml:trace contextRef="#ctx0" brushRef="#br1" timeOffset="161751.0577">10783 9416 374 0,'0'0'7'16,"0"0"5"-16,-9-5 1 15,9 5 2-15,0 0 0 0,-10-5 1 16,10 5 0-16,0 0 1 15,0 0-8-15,0 0-2 16,0 0-2-16,0 0 0 16,0 0-5-16,12 0 0 15,2-3 0-15,7 1 0 0,4-3 0 16,2-2 0-16,3 0 0 16,0-4 0-16,2 1 0 0,-2-2 0 15,0-1 0-15,-5 3 0 16,-4 1 0-16,-3 4 0 15,-8 0 0-15,1 3 0 16,-11 2 0-16,9 0 0 0,-9 0 0 16,0 0 0-16,0 0 0 15,0 7 0-15,0 7 0 16,0 1 0-16,0 8 0 16,-5 4 0-16,1 5 0 0,-7 5 0 15,1 6 0-15,-2-4 0 16,2 3 0-16,-2-2 0 15,2-6 0-15,2 4 0 16,3-11 0-16,3-7 0 16,-1-3 0-16,3-5 0 15,0-2 0-15,0-10 0 0,0 0 0 16,0 0 0-16,0 0 0 16,0 0 0-16,0 0 0 0,0 0 0 15,0 0 0-15,0 0 0 16,0 0 0-16,0 0 0 15,0-10-80-15,0 10-13 0</inkml:trace>
  <inkml:trace contextRef="#ctx0" brushRef="#br1" timeOffset="162724.9438">11194 9230 344 0,'0'0'8'0,"0"0"5"16,0 0 1-16,0 0 4 16,-11 0 1-16,11 0 1 15,0 0 2-15,-12 0 1 0,12 0-7 16,0 0-4-16,0 0-10 15,-12 0-2-15,12 0 0 16,0 0 0-16,0 0 0 16,0 0 0-16,0 0 0 0,10 0 0 15,2-5 0-15,6-2 0 16,0-1 0-16,3-4 0 16,2 3 0-16,2-6 0 0,-4 1 0 15,2 2 0-15,-10 2 0 16,-1 3 0-16,-2 4 0 15,-10 3 0-15,8-4 0 16,-8 4 0-16,0 0 0 16,0 0 0-16,0 0 0 0,0 0 0 15,0 0 0-15,0 7 0 16,0-7 0-16,0 22 0 16,0-7 0-16,0 6 0 0,-6 0 0 15,-1 9 0-15,2 2 0 16,-4-2 0-16,0 2 0 15,0 2 0-15,-1-3 0 16,3-4 0-16,-1-3 0 16,3-5 0-16,2 1 0 15,1-6 0-15,0-2 0 0,2-12 0 16,0 10 0-16,0-10 0 16,0 0 0-16,0 0 0 0,0 0 0 15,0 0 0-15,0 0 0 16,0 0 0-16,9-10 0 15,-2 2 0-15,6-4 0 16,2 0 0-16,0-6 0 0,8 1 0 16,-1-5 0-16,3-1 0 15,2 2 0-15,1 0 0 16,-1-1 0-16,-2 2 0 16,2 0 0-16,-5 2 0 15,1 4 0-15,-5 2 0 0,-4-1 0 16,-1 6 0-16,-3 2 0 15,-10 5 0-15,0 0 0 16,0 0 0-16,0 0 0 16,0 0 0-16,0 0 0 15,0 0 0-15,0 0 0 0,0 0 0 16,-5 5 0-16,5-5 0 16,-23 14 0-16,11 1 0 0,-3-1-34 15,-2-5-59-15,-1 3-4 16</inkml:trace>
  <inkml:trace contextRef="#ctx0" brushRef="#br1" timeOffset="163403.4914">11229 9232 351 0,'0'0'10'0,"0"0"4"0,0 0 4 16,0 0 1-16,0 0 2 15,0 0 1-15,0 0 1 0,0 0 1 16,0 0-15-16,0 0-9 16,4-7 0-16,4 0 0 15,0-5 0-15,4-4 0 0,0 1 0 16,3-3 0-16,0 1 0 15,2-2 0-15,-2 4 0 16,0 3 0-16,-3 3 0 16,-1 1 0-16,-11 8 0 0,14-10 0 15,-14 10 0-15,10-3 0 16,-10 3 0-16,8 7 0 16,-3 4 0-16,0 6 0 15,-3 0 0-15,3 10 0 0,-3 4 0 16,1 3 0-16,-3 2 0 15,-3 5 0-15,-4-4 0 16,0 2 0-16,0-4 0 16,-4-5 0-16,4-6 0 15,0-2 0-15,2-6 0 0,3-4 0 16,2-12 0-16,-4 10 0 16,4-10 0-16,6-4 0 15,6-7 0-15,3-1 0 0,2-3 0 16,3-5 0-16,8-5 0 15,-1 1 0-15,0-4 0 16,3 3 0-16,-1-2 0 16,-1 5 0-16,-3 3 0 0,-5 2 0 15,-3 5 0-15,-2 3 0 16,-7 4 0-16,-8 5 0 16,0 0 0-16,0 0 0 0,0 0 0 15,0 0 0 1,0 0 0-16,0 0 0 0,0 0 0 15,0 0 0-15,0 0 0 16,0 0 0-16,-5 5 0 16,5-10-45-16,0 5-49 0</inkml:trace>
  <inkml:trace contextRef="#ctx0" brushRef="#br1" timeOffset="165173.3177">7688 8910 352 0,'0'0'10'0,"0"0"5"16,0 0 3-16,0 0 2 0,0 0 1 15,-7-2 0-15,7 2 2 16,0 0 0-16,0 0-15 16,0-15-8-16,7 5 0 15,9 1 0-15,0-2 0 0,12-1 0 16,-1-3 0-16,8 3 0 15,0 2 0-15,-2 2 0 16,-1 3 0-16,-2 5 0 16,-6 3 0-16,-6 7 0 15,0 4 0-15,-11 9 0 0,-5 4 0 16,-2 8 0-16,-7 1 0 16,-4 2 0-16,-3 4 0 15,-4-2 0-15,-1-5 0 16,4-6 0-16,0-6 0 0,5-4 0 15,0-5 0-15,5-8 0 16,5-6 0-16,0 0 0 16,-5-9 0-16,5-9 0 0,5-5 0 15,5-11 0-15,-1-3 0 16,2-13 0-16,1-4 0 16,1-8 0-16,1-6 0 15,-6 5 0-15,-4-2 0 0,0 3 0 16,-4 13 0-16,0 6 0 15,-4 11 0-15,0 7 0 16,-1 13 0-16,0 5 0 16,5 7 0-16,0 0 0 15,-10 12 0-15,10 8 0 0,0 2 0 16,0 14 0-16,5 0 0 16,2 11 0-16,3 5 0 15,3-5 0-15,4-2 0 0,1-5 0 16,4-5 0-16,0-8 0 15,-2-10 0-15,8-10 0 16,-6-4 0-16,6-6 0 16,2-9 0-16,-4-5 0 0,-1-5 0 15,3-1 0-15,-8 0 0 16,0 4 0-16,-6-1 0 16,-4 5 0-16,-5 8 0 15,-5 7 0-15,6-11 0 0,-6 11 0 16,-6 3 0-16,-1 5 0 15,-3 2 0-15,0 5 0 16,-5 2 0-16,-5 2 0 16,3 1 0-16,-3 6-2 15,-5 8-85-15,-3-17-7 0</inkml:trace>
  <inkml:trace contextRef="#ctx0" brushRef="#br1" timeOffset="165755.5985">7713 8869 431 0,'0'0'5'0,"-2"-9"2"16,2 9 2-16,-3-15 1 15,3 15 0-15,0-14 2 0,3 7 0 16,6-6 1-16,7 8-11 15,1 0-2-15,5 3 0 16,6 2 0-16,2 2 0 16,2 8 0-16,-5 5 0 15,3 4 0-15,-5 10 0 16,-6-2 0-16,-3 7 0 0,-7 1 0 16,-6 0 0-16,-3 1 0 15,-3 2 0-15,-6-8 0 16,-3-1 0-16,1-7 0 0,-1-1 0 15,2-9 0-15,0-4 0 16,10-8 0-16,-12 0 0 16,10-11 0-16,2-8 0 0,2-7 0 15,5-8 0-15,3-10 0 16,5-9 0-16,0-6 0 16,0-7 0-16,2-2 0 15,-2 0 0-15,0-3 0 16,-7 7 0-16,-1 4 0 0,-4 10 0 15,-3 10 0-15,0 7 0 16,-3 10 0-16,-4 8 0 16,7 15 0-16,-13 6 0 15,6 18 0-15,4 9 0 16,3 8 0-16,8 6 0 0,5 8 0 16,3 5 0-16,7-6 0 15,9-6 0-15,3-12 0 16,7-6 0-16,3-10 0 0,10-11-11 15,-1-9-78-15,-2-7-3 16</inkml:trace>
  <inkml:trace contextRef="#ctx0" brushRef="#br1" timeOffset="166968.1948">9657 11821 369 0,'0'0'6'0,"0"0"4"0,0 0 2 16,0 0 1-16,0 0 1 16,0 0 0-16,0 0 1 15,-2-12 1-15,7-3-6 16,10-5-2-16,2-7-2 0,8-5-2 15,0 2 1-15,0 0-1 16,-3 3-1-16,-2 4-1 16,-2 10-2-16,-18 13 0 15,0 0 0-15,0 16 0 0,-13 11 0 16,-7 8 0-16,-2 7 0 16,-1 5 0-16,-2 3 0 15,1 1 0-15,1-6 0 16,8-7 0-16,3-9 0 0,2-7 0 15,7-8 0-15,3-14 0 16,0 0 0-16,15-14 0 0,6-8 0 16,0-7 0-16,7-6 0 15,2-2 0-15,-3-3 0 16,-2 6 0-16,-2 4 0 16,-9 5 0-16,-3 5 0 15,-7 10 0-15,-4 10 0 0,-2 5 0 16,-9 13 0-16,2 1 0 15,-1 6 0-15,0 5 0 16,-2 0 0-16,2-3 0 16,2 0 0-16,5-10 0 0,3-2 0 15,0-5 0 1,0-10 0-16,18 0 0 0,-1-10 0 16,1-2 0-16,2-5-17 15,-10-7-69-15,20 5-3 16</inkml:trace>
  <inkml:trace contextRef="#ctx0" brushRef="#br1" timeOffset="167517.0132">10075 11417 469 0,'0'0'4'0,"0"0"1"0,0 0 0 16,-13 0 1-16,13 0 1 15,-7 18 0-15,4-2 1 16,3 2-8-16,0 2 0 0,3 2 0 16,10 1 0-16,1-6 0 15,4-2 0-15,7-9 0 16,-1-6 0-16,6-4 0 0,-3-10 0 15,3-1 0-15,-5-5 0 16,-2-2 0-16,-4-1 0 16,-3 3 0-16,-9 2 0 15,-2 4 0-15,-3 2 0 0,-2 12 0 16,-5-7 0-16,5 7 0 16,-12 7 0-16,7 8 0 15,5 2 0-15,0 5 0 16,3 6 0-16,4 1 0 0,3 4 0 15,7-1 0-15,0 3 0 16,6-4 0-16,-5 2 0 16,4-3 0-16,-7-1 0 15,-3 1 0-15,-4-3 0 16,-8 3 0-16,-2 2 0 0,-16 3 0 16,-7-3 0-16,-7 8 0 15,-8 0 0-15,-5-2 0 16,3 0 0-16,0-3 0 0,6-1 0 15,-1-9-15-15,12-2-76 16,11-5-4-16</inkml:trace>
  <inkml:trace contextRef="#ctx0" brushRef="#br1" timeOffset="172216.2124">21898 14355 328 0,'0'0'5'16,"0"0"5"-16,0 0 4 16,-3-12 3-16,3 12 3 15,0-8 0-15,0 8 0 16,0 0 1-16,5-12-4 0,-5 12-5 15,0 0-4-15,0 0-2 16,0 0-1-16,0 12-1 16,0 3 0-16,0 5-4 15,0 5 0-15,-2 5 0 0,2 2 0 16,0 6 0-16,0-4 0 16,2 0 0-16,1-1 0 15,0-9 0-15,-1-1 0 16,1-4 0-16,-3-4 0 0,2-5 0 15,-2 0 0-15,0-10 0 16,0 11 0-16,0-11 0 16,0 0 0-16,0 0 0 0,-7-11 0 15,-1-7 0-15,0-2 0 16,1-9 0-16,2-5 0 16,-3-8 0-16,3-5 0 15,5-1 0-15,0 1 0 16,0 2 0-16,5 1 0 0,6 5 0 15,1 1 0-15,6 6 0 16,1 7 0-16,1 1 0 16,5 4 0-16,0 7 0 15,0 6 0-15,2 7 0 16,-2 2 0-16,0 10 0 0,-3 6 0 16,-5 5 0-16,1-1 0 15,-11 7 0-15,-2-5 0 16,-5 5 0-16,-5-5 0 0,-7 1 0 15,-1-3 0-15,-6-2 0 16,-4-2 0-16,3-3 0 16,1-6 0-16,3 1 0 15,2-5 0-15,3 0 0 0,11-5 0 16,-9 2 0-16,9-2 0 16,0 0 0-16,5 11 0 15,8-4 0-15,1 5 0 16,6 1 0-16,3 2 0 0,-1 2 0 15,7 1 0-15,-4-2 0 16,1 2 0-16,-4-3 0 16,-3 3 0-16,-3-6 0 15,-2 2 0-15,-3-1 0 0,-2-1 0 16,-4 0 0-16,-5-4 0 16,3 7 0-16,-6 2-69 15,3-17-19-15</inkml:trace>
  <inkml:trace contextRef="#ctx0" brushRef="#br1" timeOffset="172566.921">22437 14462 423 0,'0'0'6'16,"0"0"3"-16,0 0 2 16,0 0-1-16,0 0 1 15,-4 12 1-15,-4-3 1 16,-2 9 0-16,0 0-10 15,0 2-3-15,3 4 0 16,1 4 0-16,4-3 0 0,2-1 0 16,13-5 0-16,1-6 0 15,12-3 0-15,3-7 0 16,1-3 0-16,5 0 0 16,-5-10 0-16,2-6 0 0,-7 0 0 15,-5-9 0-15,-10-2 0 16,-8-1 0-16,-2-3 0 15,-18 3 0-15,-6 1 0 0,-5 4 0 16,-4 6 0-16,-5 7 0 16,1 8 0-16,3 2 0 15,1 0 0-15,15 7-19 0,-1-2-22 16,1 2-45-16,18-7-4 16</inkml:trace>
  <inkml:trace contextRef="#ctx0" brushRef="#br1" timeOffset="172849.0974">22800 14202 469 0,'0'0'4'15,"0"0"3"-15,0 0 0 0,8-5 1 16,-8 5 0-16,0 0 0 16,0 0-8-16,8 15 0 15,-8 4 0-15,-3 8 0 0,-2 6 0 16,0 4 0-16,0 8 0 15,0-1 0-15,3-2 0 0,2 0 0 16,0-4 0-16,7-9 0 16,3 2 0-16,5-10 0 15,8-3 0-15,1-9 0 16,3-1 0-16,1-5 0 0,1-3 0 16,-1-3 0-16,-6-9 0 15,-2-13-52-15,-7 15-37 16</inkml:trace>
  <inkml:trace contextRef="#ctx0" brushRef="#br1" timeOffset="173028.638">22743 14437 434 0,'0'0'4'0,"0"0"-1"15,0 0 5-15,0 0 2 16,15-5 0-16,0 3 1 0,8-3 0 15,2 0-1-15,4 0-5 16,8 2-14-16,1 6-71 16,4-3-5-16</inkml:trace>
  <inkml:trace contextRef="#ctx0" brushRef="#br1" timeOffset="173566.2279">23171 14427 458 0,'0'0'4'0,"0"0"3"15,0 0 2-15,0 0 1 16,0-10 0-16,0 10 1 0,0-9-9 15,0 9-2-15,15-17 0 16,2 11 0-16,1-2 0 16,7 4 0-16,4-2 0 15,4 4 0-15,-1-1 0 0,-2 3 0 16,-3 0 0-16,-2 8 0 16,-5-1 0-16,-5 4 0 15,-10 1 0-15,-3 3 0 0,-4 2 0 16,-8 2 0-16,-8 7 0 15,-2-2 0-15,-4-1 0 16,-3-4 0-16,-3 4 0 16,2-3 0-16,1-2 0 15,7-6 0-15,0-3 0 16,7 2 0-16,13-11 0 16,-4 11 0-16,8-8 0 0,12-1 0 15,5-2 0-15,9 0 0 16,3 0 0-16,5-2 0 15,1-1 0-15,1-1 0 0,-8 1 0 16,-2 3 0-16,-8 0 0 16,-1 0 0-16,-9 0 0 15,-12 0 0-15,0 0 0 0,4 12 0 16,-8 3-61-16,4-15-30 16</inkml:trace>
  <inkml:trace contextRef="#ctx0" brushRef="#br1" timeOffset="173869.9368">23951 14103 498 0,'0'0'3'0,"0"0"2"0,0 0 0 16,0 0-5-16,-4-3 0 15,-6 13 0-15,-1 7 0 0,-5 13 0 16,-5 8 0-16,-1 8 0 16,-3 14 0-16,3 1 0 15,-1 9 0-15,8-1 0 16,3-7 0-16,9 0 0 16,3-10 0-16,10-7 0 0,8-10 0 15,5-9 0-15,6-5 0 16,1-11 0-16,-13-3-82 0,23-7-9 15</inkml:trace>
  <inkml:trace contextRef="#ctx0" brushRef="#br1" timeOffset="174271.7746">24285 14353 450 0,'0'0'4'16,"-5"-13"1"-16,-5 6 2 15,-1-3 1-15,-5 0 0 16,-5 1 1-16,-4-2 0 0,-2 5 0 16,-1 6-7-16,-1 0-2 15,5 6 0-15,-1 9 0 16,7-3 0-16,3 6 0 16,10-1 0-16,0 1 0 0,5-3 0 15,8 0 0-15,6-6 0 16,7-4 0-16,4-2 0 15,1-3 0-15,-1-3 0 16,3-6 0-16,-3-2 0 16,-3 2 0-16,-5-2 0 15,-4 4 0-15,-13 7 0 0,10-5 0 16,-10 5 0-16,0 15 0 16,0 2 0-16,0 3 0 0,-3 5 0 15,1 2 0-15,2 1 0 16,0-4 0-16,0-2 0 15,2-2 0-15,8-5 0 16,-5-7-51-16,10-3-36 0,5-5-2 16</inkml:trace>
  <inkml:trace contextRef="#ctx0" brushRef="#br1" timeOffset="174570.3099">24505 14326 436 0,'0'0'4'0,"0"0"1"16,-9 4 3-16,-1 6 1 15,-3 5 0-15,-1 3 2 16,-2 6-1-16,4 4 1 16,-1-2-3-16,6 5-8 15,5-1 0-15,7-6 0 0,8-5 0 16,3-4 0-16,9-4 0 16,8-11 0-16,-3 0 0 15,2-11 0-15,0-5 0 16,-5-4 0-16,-4-2 0 0,-6-7 0 15,-9 3 0-15,-8 1 0 16,-10 3 0-16,-10 3 0 16,-2 3 0-16,-3 6 0 0,-3 0 0 15,3 10 0-15,3-2-23 16,-3 2-63-16,25 0-4 16</inkml:trace>
  <inkml:trace contextRef="#ctx0" brushRef="#br1" timeOffset="174831.9853">24772 14112 473 0,'0'0'5'16,"0"0"1"-16,0 0 0 15,0 0 2-15,0 0 0 16,0 6-3-16,7 8-5 16,6 6 0-16,4 8 0 0,3 6 0 15,3 6 0-15,1 7 0 16,-4 2 0-16,-5 6 0 15,-7-3 0-15,-8 3 0 0,-3-6 0 16,-12 1 0-16,-10-9 0 16,-4-2 0-16,-1-3 0 15,-6-9 0-15,6-5 0 0,3-6 0 16,3-4 0-16,-1-7 0 16,15-5-73-16,10 0-16 15</inkml:trace>
  <inkml:trace contextRef="#ctx0" brushRef="#br1" timeOffset="175011.0412">25140 14437 497 0,'0'0'4'16,"0"0"1"-16,0-10 0 15,0 10-5-15,4-10 0 0,-4 10 0 16,5-12 0-16,-1 4 0 15,8-6-38-15,-12 14-48 0,12-18-5 16</inkml:trace>
  <inkml:trace contextRef="#ctx0" brushRef="#br1" timeOffset="175759.457">25545 14212 461 0,'0'0'5'0,"0"0"2"16,0 0 1-16,0 0 0 16,0 0 1-16,-8 0 0 15,3 10-5-15,-4 9-4 0,4 9 0 16,3 7 0-16,-2 6 0 15,2 5 0-15,2 0 0 16,0-1 0-16,0-6 0 16,0-6 0-16,0-4 0 15,0-7 0-15,0-7 0 0,-5-7 0 16,5-8 0-16,-15 0 0 16,7-10 0-16,1-9 0 15,2-14 0-15,3-4 0 16,2-13 0-16,0-4 0 0,12-9 0 15,6 5 0-15,4-3 0 16,6 10 0-16,2 4 0 0,2 10 0 16,0 9 0-16,0 10 0 15,1 11 0-15,-1 7 0 16,-5 6 0-16,-7 8 0 16,-3 9 0-16,-9 1 0 15,-6 8 0-15,-7 1 0 0,-7-4 0 16,-10 4 0-16,-6-3 0 15,1-5 0-15,2-3 0 16,-2-5 0-16,5-2 0 16,4-3 0-16,6-5 0 15,4 4 0-15,8-2 0 0,8-1 0 16,4 4 0-16,8 1 0 16,0-1 0-16,7 5 0 15,0 1 0-15,0-3 0 16,1 2 0-16,-3-2 0 0,-5-3 0 15,2 6-35-15,-4-4-51 16,-4-1-4-16</inkml:trace>
  <inkml:trace contextRef="#ctx0" brushRef="#br1" timeOffset="176084.7854">25997 14410 451 0,'0'0'4'0,"0"0"1"0,0 0 2 16,-12 0 1-16,5 2 1 15,-4 6 0-15,1 2 0 16,-2 2 0-16,2 3-9 16,3 5 0-16,7 0 0 15,0-1 0-15,13 1 0 16,3-2 0-16,9-6 0 0,8-5 0 16,1 1 0-16,1-8 0 15,0 0 0-15,-8-11 0 16,1-1 0-16,-13-5 0 0,-5 0 0 15,-10-6 0-15,-8 1 0 16,-7 0 0-16,-10 4 0 16,-1 4 0-16,-7-1 0 15,3 8 0-15,1 1 0 0,4 6-6 16,2 0-20-16,13 0-19 16,10 0-41-16,7 0-3 15</inkml:trace>
  <inkml:trace contextRef="#ctx0" brushRef="#br1" timeOffset="176315.3953">26343 14216 397 0,'0'0'9'0,"0"0"3"16,0-9 2-16,0 9 1 15,0 0 1-15,0 0 1 16,0 0 0-16,0 19-3 16,0 6-14-16,-5 8 0 0,-5 1 0 15,0 6 0-15,3 5 0 16,-4-4 0-16,6 2 0 15,3-9 0-15,2-1 0 0,7-6 0 16,9-4 0-16,4-9 0 16,4-7 0-16,6-4 0 15,2-1 0-15,-5-2-31 16,3-10-57-16,-7-2-5 0</inkml:trace>
  <inkml:trace contextRef="#ctx0" brushRef="#br1" timeOffset="176466.9852">26236 14400 450 0,'0'0'3'0,"0"0"1"16,0 0 2-16,10-3 0 15,2 3 1-15,9-2 0 16,8 2-1-16,8-4-2 16,10 4-18-16,3 0-65 15,5 0-5-15</inkml:trace>
  <inkml:trace contextRef="#ctx0" brushRef="#br1" timeOffset="177086.1074">26693 14425 449 0,'0'0'5'0,"0"0"3"15,-12-17 1-15,12 17 2 16,-15-17 2-16,10 9-1 0,-2-2-8 15,4-4-4-15,3 8 0 16,10-2 0-16,8 3 0 0,2 5 0 16,6 0 0-16,2 5 0 15,-1 8 0-15,1 2 0 16,-8 5 0-16,-8 4 0 16,-5 1 0-16,-7 2 0 15,-5-1 0-15,-7-2 0 16,-6-4 0-16,-3-4 0 0,1-3 0 15,-1-6 0-15,4-1 0 16,2-4 0-16,3-2 0 16,5-10 0-16,7 0 0 15,2-10 0-15,10-2 0 16,6-2 0-16,4-4 0 0,3 1 0 16,5 2 0-16,-5 5 0 15,0 6 0-15,-6 4 0 16,-1 7 0-16,-9 3 0 0,0 7 0 15,-9 9 0-15,2 1 0 16,-2 5 0-16,2 0 0 16,-2 3 0-16,5 3 0 15,0-6 0-15,5 0 0 0,0-7 0 16,9 0 0-16,-1-10-25 16,7-4-63-16,3-1-3 15</inkml:trace>
  <inkml:trace contextRef="#ctx0" brushRef="#br1" timeOffset="177330.0486">27405 14038 448 0,'0'0'5'0,"0"0"2"16,0 0 0 0,-11 0 2-16,-1 10 2 0,-2 7-2 15,-9 9 2-15,-2 5-7 16,0 13-4-16,-5 12 0 15,5 3 0-15,3 3 0 0,4 0 0 16,11-3 0-16,5 1 0 16,4-11 0-16,13-4 0 15,5-8 0-15,7-10 0 16,6-7 0-16,8-5 0 16,7-10-89-16,-8-5-2 0</inkml:trace>
  <inkml:trace contextRef="#ctx0" brushRef="#br1" timeOffset="177716.0516">27692 14241 454 0,'0'0'4'0,"0"0"2"16,-12-5 1-16,-1 0 1 15,1 3 1-15,-5-1 0 0,-5 3 0 16,-1 0-4-16,-2 5-5 15,0 7 0-15,4 3 0 16,5 3 0-16,4 2 0 0,2 2 0 16,10 0 0-16,0-3 0 15,10-3 0-15,9-3 0 16,2-8 0-16,4-3 0 16,2-2 0-16,-2-4 0 15,-1-7 0-15,-1 1 0 0,-5-1 0 16,-6 2 0-16,-3 2 0 15,-9 7 0-15,0 0 0 16,8-3 0-16,-8 10 0 0,-2 8 0 16,-6 6 0-16,3 4 0 15,0-1 0-15,0 6 0 16,1 0 0-16,4-3 0 16,0-10-2-16,7-10-81 15,2 5-6-15</inkml:trace>
  <inkml:trace contextRef="#ctx0" brushRef="#br1" timeOffset="178013.6737">27894 14350 445 0,'0'0'5'0,"-5"0"0"0,5 0 2 16,-15 5 2-16,1 5 0 16,1 5 0-16,0 2 1 15,1 6 0-15,4 1-8 0,6 6-2 16,2-3 0-16,2-4 0 15,14-4 0-15,1-1 0 16,8-9 0-16,2-6 0 16,5-6 0-16,-2-4 0 15,-2-10 0-15,-3 0 0 16,-11-8 0-16,-3-5 0 0,-11 3 0 16,-6-3 0-16,-13 6 0 15,-6 1 0-15,-5 6 0 16,0-1 0-16,2 11 0 0,-1 2 0 15,12 5-35-15,6 0-52 16,1 0-2-16</inkml:trace>
  <inkml:trace contextRef="#ctx0" brushRef="#br1" timeOffset="178255.0126">28088 14068 469 0,'0'0'4'0,"0"0"2"16,0 0 1-16,0 0 0 0,13 0 2 15,-13 0 0-15,12 20-9 16,-3 0 0-16,4 2 0 16,-1 13 0-16,-1 4 0 15,3 8 0-15,-4 3 0 16,-2 4 0-16,-8-1 0 16,-6-2 0-16,-6 2 0 0,-10-7 0 15,-2 1 0-15,-14-7 0 16,-2-3 0-16,-2-2 0 15,-3-8 0-15,6 0-73 0,2-6-19 16</inkml:trace>
  <inkml:trace contextRef="#ctx0" brushRef="#br1" timeOffset="181048.9458">13377 14792 239 0,'0'0'0'15,"0"0"0"-15,0 0 1 0,-11 9 0 16,9 2 1-16,-1 6 1 15,-2 2 2-15,3 8 1 16,2 3 2-16,0 5 1 16,0 4 1-16,10 2-1 0,0 0 1 15,2 2-1-15,6-2-2 16,1-3 1-16,4 1-2 16,4-4 0-16,3-1 1 15,5 1 0-15,9-7 1 0,6-2 1 16,10-6-1-16,2 3 1 15,13-8-2-15,4-3-1 16,8-4-1-16,8-1-1 0,1-2-1 16,7-5-2-16,6 0 1 15,0 0-1-15,11 0 0 16,2 0 0-16,2-5 0 16,7-2 0-16,6-1 1 15,2-1-1-15,8-2 0 0,2-1 0 16,3 0 1-16,2 1 0 15,-5 2 0-15,5 2-1 16,-2 1 2-16,-3 4 0 16,-5 2-2-16,3 0 1 0,-6 8 1 15,1-1-1-15,-2 2 0 16,-1 4-1-16,-7 2 1 16,-1 0-1-16,-4 2 0 15,-5 3-1-15,-10-3 0 0,-8 6 0 16,-10 2-1-16,-6 0 1 15,-9-2-1-15,-12 8 0 16,-7-4 0-16,-10 3 0 16,-6-3 0-16,-9 0 0 0,-7 1 0 15,-6-6 0-15,-7 0 0 16,-2-5 0-16,-4-2 0 16,-2-2 1-16,-4-6 0 15,-3-7 1-15,6 8 1 0,-6-8 2 16,0 0 0-16,0 0-1 15,0 0 1-15,4-10-1 16,1-3 0-16,2-2 0 16,3-5-2-16,6-4-1 0,4-3 0 15,7-1 0-15,5-4 0 16,8 2 1-16,4-2-1 16,9 0 1-16,6 2-1 0,8 1 1 15,8 1-1-15,4 0 1 16,8 2-1-16,5 1-1 15,5 3 1-15,3 2-1 16,7-2 1-16,2 7 0 16,0-2-1-16,3 5 1 15,1-1 0-15,1 3 0 0,-3 2 0 16,9 1 0-16,-6-1 1 16,6 4-1-16,4-4 0 15,0 6 0-15,3-6 0 16,3 6 1-16,4-6-1 15,-1 6 0-15,0-1 1 0,3 1-1 16,-4 2 0-16,2 0 0 16,2 0 0-16,-1 2 0 0,2 1 0 15,0-1 0-15,-1 3 0 16,1-2 0-16,-1-1 0 16,2 0 0-16,-5 1 0 0,5 0 1 15,-2-3-2-15,4 2 2 16,-7-2-1-16,9 0 0 15,-2 0 0-15,1 0 0 16,-1 0 0-16,2 0 0 16,-4 2 0-16,2 1 0 15,-6-3 0-15,1 4 0 0,-4-1 0 16,-2 2 0-16,-2-1 0 16,-1 2 0-16,-3-1 0 15,-1 0 0-15,4-2 0 16,-1-2 0-16,4 3 0 15,0-4 0-15,1 0 1 0,-6 0-1 16,0-4 0-16,-5 0 0 16,-10-4 0-16,-6-1 0 0,-9 1 1 15,-7 1-1-15,-10-3 0 16,-2 3 0-16,-11-3 0 16,-1 2 1-16,-6 1-1 15,0-3 1-15,-3 2-1 0,-4-2 0 16,3 0 1-16,-9-2-1 15,4 0 1-15,-7-3 0 16,2-2 1-16,-3-1 0 16,-6 0 1-16,3-3-1 15,-7 1 2-15,3 1-1 0,-8-1 0 16,2-3 1-16,-4 5 0 16,-7 4-1-16,2-1-3 15,-8 2 0-15,-3 4 0 16,-7 9 0-16,11-10 0 0,-11 10 0 15,0 0 0-15,0 0 0 16,0 0 0-16,0 0 0 16,0 0 0-16,0 0-15 0,0 0-17 15,7 5-54-15,-7-5 0 16</inkml:trace>
  <inkml:trace contextRef="#ctx0" brushRef="#br1" timeOffset="181795.1456">20108 15753 384 0,'0'0'7'0,"0"0"4"0,0 0 1 16,0 0 2-16,8-8-1 16,-8 8 1-16,0 0 0 15,2 8 1-15,-2 9-6 16,-8 10-4-16,1 3-2 16,0 9 0-16,-3 8 0 15,2 3-1-15,-7 2 0 0,3-2-2 16,-1-2 0-16,1-4 0 15,-1-5 0-15,4-5 0 0,-3-3-7 16,1-6-3-16,-1-9-8 16,5-1-20-16,7-5-47 15,0-10-2-15</inkml:trace>
  <inkml:trace contextRef="#ctx0" brushRef="#br1" timeOffset="182165.6207">19718 15782 341 0,'0'0'7'0,"0"0"2"16,0 0 4-16,-8-9 1 16,8 9 2-16,0 0 0 15,-5-11 2-15,5 11 0 0,7-17-4 16,11 7-3-16,12-2-1 15,5-6-2-15,15 4-1 16,7-4 0-16,10 1-5 0,2-1-2 16,3 5 0-16,1-5 0 15,-6 5 0-15,-5 3 0 16,-12 3 0-16,-11-3 0 16,-9 5 0-16,-7 0 0 0,-11 5 0 15,-12 0 0-15,11 0 0 16,-11 0 0-16,0 0 0 15,-13 12 0-15,3 1 0 16,-3-1 0-16,1 10-13 16,-8 0-28-16,3 6-46 0,-1-1-2 15</inkml:trace>
  <inkml:trace contextRef="#ctx0" brushRef="#br1" timeOffset="182638.1843">20424 16228 422 0,'0'0'5'16,"0"0"1"-16,-2-12 3 15,2 12-1-15,-13-10 2 16,5 5-1-16,-4 0 1 16,-1 3 0-16,-1 2-5 0,1 0-2 15,1 10-2-15,2-1 0 16,2 3-1-16,3 4 0 16,5-3 0-16,0 1 0 15,11-1 1-15,3-7 0 16,4 0 0-16,6-6 0 0,1 0 0 15,5-6 1-15,-5 0 1 16,-2-7-1-16,-4 0-2 16,-4-1 0-16,-12-2 0 0,-3-1 0 15,-12 3 0-15,-8-1 0 16,-3 2 0-16,-5 4 0 16,-1 3 0-16,-4 5 0 15,8 1 0-15,1 1 0 0,6 7-6 16,6-1-6-16,7 4-8 15,5-11-13-15,-8 11-52 16,19-8-1-16</inkml:trace>
  <inkml:trace contextRef="#ctx0" brushRef="#br1" timeOffset="182997.0544">20872 15524 454 0,'0'0'5'0,"0"0"2"16,0-9 2-16,0 9 1 15,0 0-1-15,0 0 1 16,0 0-3-16,-8 1-7 0,5 16 0 15,-2 4 0-15,3 9 0 16,0 2 0-16,-1 6 0 16,3 1 0-16,0 1 0 15,0-3 0-15,3-7 0 0,-1-6 0 16,0-1 0-16,1-5 0 16,-1-6 0-16,-2-1 0 15,0-11 0-15,0 13 0 16,0-13 0-16,-2 12-66 15,2-12-24-15</inkml:trace>
  <inkml:trace contextRef="#ctx0" brushRef="#br0" timeOffset="192987.28">14207 5732 288 0,'0'0'8'16,"0"0"3"-16,0 0 6 16,-10-5 2-16,10 5 3 0,-11-3 3 15,11 3 1-15,-9-4 0 16,9 4-5-16,0 0-4 15,0 0-5-15,-10-5-4 16,10 5-2-16,0 0-1 16,5-3-5-16,7 3 0 0,8 0 0 15,8-3 0-15,4 1 0 16,3-3 0-16,6-2 0 16,5 0 0-16,-4-1 0 15,-2-2 0-15,-5-2 0 16,-6 3 0-16,-7 1 0 15,-4-2 0-15,-3 4 0 0,-15 6 0 16,15-8 0-16,-15 8 0 16,0 0 0-16,0 0 0 0,0 0 0 15,0 0 0-15,0 0 0 16,7 0 0-16,-7 0 0 16,2 15 0-16,-2 2 0 0,3 4 0 15,-3 4 0-15,0 9 0 16,0 7 0-16,-3-5 0 15,1 9 0-15,-3-5 0 16,0-3 0-16,1-2 0 0,1-6 0 16,1-7 0-16,-1-4 0 15,3-6 0-15,0-12 0 16,0 15 0-16,0-15 0 16,0 0 0-16,0 0 0 15,0 0 0-15,0 0 0 0,0 0 0 16,10 3-72-16,-10-3-20 15</inkml:trace>
  <inkml:trace contextRef="#ctx0" brushRef="#br0" timeOffset="194872.2329">12623 7746 259 0,'0'0'7'16,"0"0"2"-16,0 0 5 16,0 0 4-16,0 0 2 15,0 0 1-15,0 0 3 16,0 0 1-16,0 0-5 0,12-10-3 15,-12 10-3-15,16-16-3 16,-7-1-1-16,9-3-1 16,-1-6-1-16,10-6-1 15,3-6-1-15,5-4-1 0,8-4 2 16,-4-4-7-16,9-2 0 16,1-3 0-16,3-2 0 15,1 0 0-15,-4 0 0 16,3 1 0-16,-1-2 0 15,0 4 0-15,-1 0 0 0,0 1 0 16,-1 2 0-16,-1 4 0 16,-4 2 0-16,4 0 0 15,-6 5 0-15,-5 3 0 0,1 5 0 16,-6-1 0-16,0 4 0 16,-2 2 0-16,-5-3 0 15,5 3 0-15,-6-3 0 0,4 1 0 16,1-1 0-16,-1 0 0 15,4-2 0-15,-2 2 0 16,2 0 0-16,-2 1 0 16,0 2 0-16,-3-2 0 0,1 8 0 15,-5-4 0-15,-1 3 0 16,-3 3 0-16,-1 2 0 16,-3 0 0-16,0 2 0 15,-5 1 0-15,-1 2 0 16,4-3 0-16,-1 1 0 15,1-5 0-15,4 1 0 0,1 2 0 16,-1-4 0-16,3 1 0 16,-2 1 0-16,-1 1 0 15,-2-1 0-15,2 3 0 0,-6 5 0 16,-2 0 0-16,-9 10 0 16,12-9 0-16,-12 9 0 0,11-12 0 15,-11 12 0-15,9-8 0 16,-9 8 0-16,8-10 0 15,-8 10 0-15,0 0 0 16,15-9 0-16,-15 9 0 16,0 0 0-16,0 0 0 15,0 0 0-15,0 0 0 0,0 0 0 16,0 0 0-16,0 0 0 16,0 0 0-16,7-17 0 15,-7 17 0-15,0 0 0 16,10-9 0-16,-10 9 0 15,7-10 0-15,-7 10 0 0,11-10 0 16,-11 10 0-16,0 0 0 16,0 0 0-16,0 0 0 15,7-7 0-15,-7 7 0 0,0 0 0 16,0 0 0-16,0 0 0 16,0 0 0-16,0 0 0 0,0 0 0 15,0 0 0-15,0 5 0 16,0-5-7-16,0 14-83 15,0-1-1-15</inkml:trace>
  <inkml:trace contextRef="#ctx0" brushRef="#br0" timeOffset="197049.3346">12752 7572 286 0,'0'0'6'0,"0"0"1"16,0 0 3-16,0 0 3 0,0 0 3 15,7 7 1-15,-7-7 5 16,0 0 2-16,0 0-4 16,0 0-2-16,0 0-1 15,0 0-3-15,0 0-1 0,0 0-2 16,-12 0-3-16,3-1-1 15,-4-7-5-15,-2-4-2 16,-2-1 0-16,-6-7 0 16,-1-2 0-16,-1-3 0 0,-5-1 0 15,0-5 0-15,-5-4 0 16,-5 1 0-16,3-1 0 16,-3-4 0-16,-2 1 0 0,0-3 0 15,-6-2 0-15,4-1 0 16,-4-1 0-16,4 3 0 15,-4-5 0-15,4 5 0 16,2 1 0-16,-1-2 0 0,1 3 0 16,5 6 0-16,2-4 0 15,2 1 0-15,-1 4 0 16,1 1 0-16,1 3 0 16,2-3 0-16,-2 4 0 15,5-1 0-15,-3 4 0 0,5-2 0 16,3 1 0-16,-1 2 0 15,3 2 0-15,3 2 0 16,2 0 0-16,1 5 0 16,-2 0 0-16,6 0 0 15,0 3 0-15,0 3 0 0,3-3 0 16,0 1 0-16,-4 2 0 16,4-2 0-16,7 11 0 0,-14-15 0 15,3 5 0-15,11 10 0 16,-12-14 0-16,12 14 0 15,-13-15 0-15,13 15 0 16,-12-12 0-16,12 12 0 0,-10-10 0 16,10 10 0-16,-8-10 0 15,8 10 0-15,-7-7 0 16,7 7 0-16,-7-11 0 16,7 11 0-16,-10-13 0 15,10 13 0-15,-13-12 0 0,13 12 0 16,-12-14 0-16,12 14 0 15,-13-18 0-15,13 18 0 16,-14-15 0-16,14 15 0 16,-8-9 0-16,8 9 0 15,-8-12 0-15,8 12 0 0,0 0 0 16,-5-14 0-16,5 14 0 16,0 0 0-16,0 0 0 15,-7-12 0-15,7 12 0 0,0 0 0 16,0 0 0-16,0 0 0 15,0 0 0-15,0 0 0 16,0 0 0-16,-7 10 0 16,7 3 0-16,0 4 0 0,0-2 0 15,0 15 0-15,5-3 0 16,-1 8 0-16,1 7 0 16,-2-3 0-16,3-1 0 15,-4-2 0-15,3-4 0 16,-3-4 0-16,1-5 0 0,-3-9 0 15,2-4 0-15,-2-10 0 16,0 0 0-16,0 0 0 16,0 0 0-16,0 0 0 15,-2-10 0-15,-3-7 0 0,0-3 0 16,-3-4 0-16,0-4 0 16,-1-2 0-16,4-4 0 0,-1 4 0 15,1-2 0-15,3 2 0 16,2 6 0-16,0 0 0 15,0 7 0-15,2 5 0 16,-2 2 0-16,0 10 0 0,5-14 0 16,-5 14 0-16,0 0 0 15,13 0 0-15,-3 0 0 16,5 0 0-16,0 5 0 16,5-1 0-16,3 4 0 0,1-3 0 15,3 0 0-15,3 0 0 16,-5-3 0-16,7-2 0 15,-2 0 0-15,0 0 0 16,0-2 0-16,2-3 0 16,-2-3 0-16,2 6 0 0,-7-6-32 15,-2-1-57-15,2 2-3 16</inkml:trace>
  <inkml:trace contextRef="#ctx0" brushRef="#br0" timeOffset="197885.6215">10632 5605 359 0,'0'0'9'15,"0"0"3"-15,0 0 3 0,-10-7 1 16,10 7 2-16,0 0 0 16,-12-10 1-16,12 10 1 15,-6-12-8-15,6 12-4 0,6-15-3 16,4 11-5-16,-1-2 0 16,9 4 0-16,-1 2 0 0,8 0 0 15,0 8 0-15,0 6 0 16,0 3 0-16,-1 3 0 15,-6 4 0-15,0 2 0 16,-6 1 0-16,-5 0 0 0,0-4 0 16,-7-4 0-1,0-1 0-15,0-6 0 0,-5-2 0 16,5-10 0-16,-9 2 0 16,9-2 0-16,-12-17 0 15,3-3 0-15,2-7 0 16,0-5 0-16,0-5 0 0,1-3 0 15,1 3 0-15,3 0 0 16,-3 7 0-16,3 7 0 16,-1 9 0-16,3 14 0 15,0 0 0-15,7 0 0 0,3 10 0 16,5 9 0-16,0 1 0 16,10 6 0-16,0-2 0 15,2-2 0-15,3 0 0 0,0-1 0 16,0-6 0-16,2-3 0 15,-4-7 0-15,4-13-66 16,0 8-23-16</inkml:trace>
  <inkml:trace contextRef="#ctx0" brushRef="#br0" timeOffset="198834.4524">12839 7640 350 0,'0'0'6'0,"0"0"3"16,0 0 2-16,0 0 4 16,0 0-1-16,0 0 0 15,0 0 1-15,0 0 0 0,-2 3-5 16,2 14-2-16,2 6-3 16,6 9-1-16,-1 11 1 0,6 6-1 15,1 9 2-15,-1 5 0 16,2 0 0-16,0 7 0 15,0-1-4-15,0 3-2 16,-3 0 0-16,1-2 0 16,-1-2 0-16,-5-3 0 0,6-2 0 15,-6-7 0-15,3-3 0 16,-5-9 0-16,3-5 0 16,-1-9 0-16,-2-7 0 15,0-4 0-15,0-4 0 16,-3-6 0-16,2 2 0 0,-2-5 0 15,-2-6 0-15,2 21 0 16,1-13 0-16,-3-8 0 16,2 12 0-16,-2-12 0 15,0 0 0-15,0 10 0 0,0-10 0 16,0 0 0-16,0 0-19 16,0 0-18-16,0 0-46 15,0 0-4-15</inkml:trace>
  <inkml:trace contextRef="#ctx0" brushRef="#br0" timeOffset="199383.5666">12911 8814 372 0,'0'0'7'15,"0"0"2"-15,0 0 2 0,0 0 2 16,0 0 0-16,-2-10 0 16,2 10 1-16,0 0 1 15,0 0-6-15,4 7-1 0,5 3-3 16,-2 2 0-16,5 8-1 15,1 1 0-15,1 1 0 16,4 2-1-16,-3 3-1 16,2-1-2-16,-2-5 0 0,-2 2 0 15,-1-6 0-15,-1-2 0 16,-4-3 0-16,0-4 0 16,-7-8 0-16,7 10 0 15,-7-10 0-15,0 0 0 16,13-8 0-16,-8-2 0 0,2-7 0 15,3-5 0-15,3-3 0 16,-1-8 0-16,8-1 0 16,-3 0 0-16,1 1 0 15,0-2 0-15,-4 11 0 0,-2 2 0 16,1 7 0-16,-6 4 0 16,-7 11 0-16,7-12 0 15,-7 12 0-15,0 0 0 16,0 0 0-16,0 0 0 0,3 12 0 15,-3-12-23-15,-5 18-64 16,5-3-3-16</inkml:trace>
  <inkml:trace contextRef="#ctx0" brushRef="#br0" timeOffset="199915.8662">13198 9237 457 0,'0'0'4'0,"0"0"1"0,0 0 0 16,0 0 0-16,0 0 0 15,0 5 2-15,0-5-1 0,7 18 1 16,-2-6-4-16,4-3 0 15,4 4-1-15,-1 0 0 16,6-6-2-16,-4-2 0 16,2-5 0-16,1-5 0 15,3-7 0-15,-5-3 0 0,-3-3 0 16,-2-2 0-16,1 1 0 16,-7 2 0-16,1 2 0 15,-2 6 0-15,-1-3 0 16,-2 12 0-16,0 0 0 15,0 0 0-15,7 4 0 16,1 5 0-16,2 4 0 0,2 2 0 16,1 7 0-16,6 5 0 15,4 3 0-15,-3-1 0 16,3 6 0-16,-4 0 0 0,-1 0 0 16,-4 2 0-16,-3 1 0 15,-11-4 0-15,0 2 0 0,-8-1 0 16,-9 5 0-16,-3-6 0 15,-8 2 0-15,3-7 0 16,-7-5 0-16,8-4 0 16,-6-10-45-16,-3-10-42 15,11-17-3-15</inkml:trace>
  <inkml:trace contextRef="#ctx0" brushRef="#br0" timeOffset="200852.5832">14676 5150 375 0,'0'0'6'16,"0"0"5"-16,0 0 1 0,0 0 2 16,-7 3 2-16,7-3 1 15,-10 7 0-15,10-7 2 16,-7 5-6-16,7-5-2 0,0 0-11 16,0 0 0-16,2-8 0 15,15-7 0-15,8-4 0 16,5-9 0-16,9-4 0 15,2 1 0-15,6-2 0 16,-2 3 0-16,-6 8 0 16,-6 3 0-16,-8 11 0 0,-8 8 0 15,-7 5 0-15,-8 17 0 16,-4 5 0-16,-11 5 0 0,6 8 0 16,-10 6 0-16,2 4 0 15,-6-5 0-15,2 2 0 16,1-7 0-16,4-3 0 15,3-7 0-15,2-8 0 0,4-7 0 16,2-5 0-16,3-10 0 16,5 4 0-16,7-4 0 15,6-9 0-15,5-6 0 16,2 0 0-16,1-4 0 0,7-2 0 16,2-4 0-16,-3 1 0 15,3 2 0-15,-8-1 0 16,1 6 0-16,-6-1 0 15,-2 6 0-15,-5 5 0 16,-8 2 0-16,-7 5 0 0,10-5 0 16,-10 5 0-16,0 0 0 15,0 0 0-15,0 0 0 16,0 0 0-16,0 0 0 16,-2 7 0-16,2-7 0 0,-5 13 0 15,5-4 0-15,-7 9-52 16,4-7-41-16</inkml:trace>
  <inkml:trace contextRef="#ctx0" brushRef="#br0" timeOffset="204658.7821">15194 17186 393 0,'0'0'7'0,"0"0"3"16,0 0 2-16,0 0 0 16,0 0 1-16,0 0 1 15,-6 6 0-15,6 4 0 0,-2 0-6 16,-1 5-4-16,1 4-2 16,0 1 0-16,-1 4 0 15,-2 5-1-15,3-3-2 0,-3 6 2 16,-1 2-1-16,-1-3-1 15,5 4-2-15,-6 4-5 16,4-1-8-16,-5-6-17 16,2 1-42-16,0-2-10 0</inkml:trace>
  <inkml:trace contextRef="#ctx0" brushRef="#br0" timeOffset="204948.7754">14783 17135 365 0,'0'0'6'15,"0"0"3"-15,-9-5 4 16,9 5 0-16,0 0 2 0,-9-15 0 16,9 6 0-16,11-4 2 15,14-6-4-15,10 3-4 16,14-4-2-16,13 1-1 15,8-4-1-15,9 0-2 0,6 4-3 16,0 2 0-16,-9 4 0 16,-8 6 0-16,-14 5 0 15,-9 2 0-15,-12 0 0 16,-11 9-9-16,-12 6-13 0,-8 7-62 16,-2 8-2-16</inkml:trace>
  <inkml:trace contextRef="#ctx0" brushRef="#br0" timeOffset="205345.8842">15434 17392 430 0,'0'0'4'15,"0"0"1"-15,0 0 1 0,0 0 0 16,0 0 2-16,11 0 0 15,-11 0 1-15,12 0 0 16,-2 2-3-16,0 4-2 16,2-1-1-16,-1 5-1 0,1-2-1 15,0 4 0-15,-2 0-1 16,2 0-1-16,-2 3 1 16,-2 0 0-16,-1 3-1 15,-2-4 1-15,0 1-1 0,-3 0 2 16,-2-3-1-1,0 0 0-15,-2-1 1 0,2-11-1 16,0 0 1-16,-10 2-1 16,10-2 0-16,0-13-1 15,0 4 0-15,3-3-1 0,2-1-3 16,5-1-6-16,2 2-13 16,3-6-36-16,0 5-25 15,5 3 0-15</inkml:trace>
  <inkml:trace contextRef="#ctx0" brushRef="#br0" timeOffset="206228.631">16138 17447 381 0,'0'0'6'0,"0"0"1"0,-2-10 2 16,2 10 2-16,-13-10-1 15,3 6 1-15,-3 1 1 16,-1-2-1-16,-1 5-3 15,-2 0-4-15,-1 0-2 16,-1 0-2-16,1 8 1 16,0-1-2-16,1 3 1 0,2-3 0 15,3 5-1-15,5 0 1 16,-2 1 1-16,7 1-1 16,2 3 1-16,2-5 0 0,9 0 1 15,-1 0-1-15,5-5 1 16,2-4 0-16,3-3 1 15,-3 0-1-15,3-5 0 0,-2-3 0 16,-1-1 0-16,-2-1-3 16,0 0 0-16,-5 0-1 15,2 2-1-15,-5 2 1 16,-7 6-1-16,13-6 1 16,-13 6 0-16,10 0 1 0,-10 0 2 15,7 8-1-15,-7-8 1 16,13 18 0-16,-5-9 1 15,-1-2-1-15,2-2 0 16,4 0 1-16,-1-2-1 16,4-3 0-16,-2-3-1 0,2-4 0 15,-2-3 0-15,-1-2 1 16,2-3-2-16,0-1 0 16,-3 4-2-16,-2 0 0 0,0 2 1 15,0 0-1-15,-10 10 0 16,14-13 1-16,-14 13 0 15,13 0 1-15,-13 0 1 16,12 13 2-16,-3-6-1 0,-2 6 1 16,2-4 1-16,7 2 0 15,-2-4 1-15,2 0-1 16,-2-1 2-16,6-5-1 16,-3-1 0-16,1 0-1 0,-4-1 0 15,2-7-1-15,-2 0 0 16,-3-2-2-1,-2-2 0-15,-1 2 0 0,-6 1-2 16,-2-1 0-16,0 10 0 16,0-15 0-16,0 15 0 0,-12-4 0 15,12 4 0-15,-10 1 1 16,10-1 0-16,-5 15 0 16,2-2 1-16,3-4 0 15,0 6 0-15,6-2 0 0,-1-1 0 16,2 3 1-16,0-3-1 15,-2 1 1-15,3 2 0 16,-3-5 1-16,-3 2-1 0,-2-3 0 16,0 4 1-16,-4-2-1 15,-7-5-1-15,-3 2 1 16,-4-1-1-16,1 1-2 16,-6-3-4-16,6 5-13 0,-3-1-44 15,0-1-19-15,0-3-4 16</inkml:trace>
  <inkml:trace contextRef="#ctx0" brushRef="#br0" timeOffset="207175.8357">16959 17340 378 0,'0'0'8'15,"0"0"1"-15,0 0 4 16,0 0 2-16,-11-7 2 15,11 7 0-15,0 0 2 0,0 0 0 16,0 0-6 0,-7-7-10-16,7 7-3 0,0 0 0 15,20-12 0-15,8 6 0 16,6-1 0-16,11 2 0 16,2 2 0-16,6 0 0 0,-27 1 0 15,2 2 0-15,-11 0 0 16,4 2 0-16,-9 7 0 15,0 0 0-15,-10 3 0 16,-2 4 0-16,-5 1 0 0,-7 3 0 16,-5-2 0-16,-3 3 0 15,0-1 0-15,-3 0 0 16,-2-1 0-16,1-1 0 16,-1 2 0-16,0 0 0 0,5-3 0 15,3-2 0-15,4-3 0 16,8-2 0-16,5-10 0 15,5 10 0-15,11-10 0 16,4 2 0-16,4-2 0 16,6 0 0-16,-3 0 0 0,5 0 0 15,-2 0 0-15,3-2 0 16,-4 2 0-16,1-5 0 16,0 5 0-16,-7-2 0 15,-3-1 0-15,-1 3 0 0,-6 0 0 16,-1 0 0-16,-12 0 0 15,10-2 0-15,-10 2 0 16,0 0 0-16,0 0 0 0,0 0 0 16,0 0 0-16,0 0-6 15,0 0-77-15,0 0-8 16</inkml:trace>
  <inkml:trace contextRef="#ctx0" brushRef="#br0" timeOffset="207992.4559">18062 16973 331 0,'0'0'6'0,"0"0"4"0,0-12 4 16,0 12 4-16,0-12 1 16,0 12 0-16,0-12 2 15,0 12-2-15,-12 0-3 16,-6 14-4-16,-9 13-3 15,-3 14-2-15,13-17-2 16,-1 6 0-16,-2 8-5 16,3 3 0-16,-3 4 0 0,6 4 0 15,-2 1 0-15,4 4 0 16,4 1 0-16,1-1 0 16,7-1 0-16,2 1 0 0,11-4 0 15,2-1 0-15,7-5 0 16,3 1 0-16,-25-45 0 15,25 37 0-15,5-1 0 16,-3-12 0-16,3 3 0 16,-1-10 0-16,1 1 0 0,-5-8 0 15,3 0 0 1,-8-6 0-16,3 2 0 0,-23-6 0 16,21 0 0-16,-1 2 0 15,-20-2 0-15,0 0-55 16,0 0-36-16,0 0 1 15</inkml:trace>
  <inkml:trace contextRef="#ctx0" brushRef="#br0" timeOffset="210046.228">18435 17338 345 0,'0'0'9'0,"0"0"2"16,0 0 4-16,0-7 4 15,0-4 1-15,0 11 0 16,-3-16 1-16,-4 5 1 16,0-1-8-16,-6 1-3 0,-1 4-7 15,-7 5-4-15,-4 2 0 16,13 2 0-16,0 4 0 16,-3 1 0-16,0 0 0 15,0 6 0-15,3-1 0 0,1 0 0 16,-1 4 0-16,5-2 0 15,1-2 0-15,6 0 0 16,0 1 0-16,6-3 0 16,1-1 0-16,5-3 0 15,1 0 0-15,2-6 0 16,-5-3 0-16,30-18 0 16,2-6 0-16,-5-14 0 0,-4-9 0 15,-11 1 0-15,-12-1 0 16,-7 8 0-16,-6 10 0 0,-5 3 0 15,3 13 0-15,-2 6 0 16,7 10 0-16,-15 0 0 16,10 14 0-16,2 10 0 15,1 8 0-15,0-13 0 16,2 3 0-16,0 3 0 16,4 1 0-16,4 3 0 0,0 1 0 15,1 0 0-15,1-1 0 16,6-2 0-16,-2-2 0 15,4 1 0-15,0 0 0 16,-2-9 0-16,5 5 0 0,-2-7 0 16,1 3 0-16,0-7-27 15,-8-5-62-15,9-3-3 16</inkml:trace>
  <inkml:trace contextRef="#ctx0" brushRef="#br0" timeOffset="210816.4155">18878 16961 373 0,'0'0'7'16,"0"0"4"-16,0-12 3 16,0 12 3-16,-3-15 2 15,3 15 0-15,0-10 1 0,0 10 1 16,0 0-11-16,8 7-10 15,7 13 0-15,4 5 0 0,4 5 0 16,4 9 0-16,1 7 0 16,-14-19 0-16,-1 2 0 15,-1 3 0-15,-2 5 0 16,-2 1 0-16,-6 4 0 16,-2 0 0-16,-2 2 0 0,-9 1 0 15,-1-1 0-15,-3 1 0 16,-2 0 0-16,-1-4 0 15,-1 2 0-15,-1-6 0 16,-3 4 0-16,4-10 0 16,19-31 0-16,-43 55 0 15,43-55 0-15,-35 35 0 16,35-35 0-16,-14 19-85 0,14-19-6 16</inkml:trace>
  <inkml:trace contextRef="#ctx0" brushRef="#br0" timeOffset="218545.7128">14346 17536 284 0,'0'0'2'15,"0"0"-1"-15,0 0 0 0,0 0 0 16,-8 0 2-16,8 0 2 16,-7 12 1-16,4-2 3 0,1 2 1 15,0 8 2-15,-1 1 2 16,3-21-3-16,0 27 2 16,3 0-1-16,4 5-3 15,0 0-1-15,8 5-2 16,25 41-3-16,-13-35 1 15,3 1 0-15,7-1 0 16,6 2-1-16,1-3 0 16,4 0-2-16,9-4 2 15,0-4-2-15,8-2 1 16,-3-4-1-16,5-3 1 0,0-6-2 16,-2-1 1-16,1-4 0 15,-3-3 0-15,-1-4 0 16,-3-4-1-16,1-1 1 0,-5-2-1 15,0-2 1-15,-5-7-1 16,-3 2 0-16,0-1 0 16,-7-1 1-16,-40 9-2 15,39-8 1-15,-1-1 0 16,-5 4 0-16,1-3 1 16,-2 6-1-16,-2-3 0 15,0 5 0-15,2 3 1 0,-4 6-1 16,2-1 0-16,-8 7 0 15,5-1 0-15,-7 7 0 16,5-1 0-16,-8 1-1 16,1 1 0-16,-6 1 1 15,3 3 0-15,-8-5 0 16,6-1 1-16,-13-20 1 16,5 25-1-16,0-1 1 15,-5-24-1-15,0 0 1 16,0 0-1-16,0 0 0 0,0 0-1 15,0 0-1-15,2-3 1 16,-2-1 0-16,28-55 0 16,-14 36 0-16,11-7-1 15,-2 3 1-15,7-2 0 16,44-33-1-16,-29 30 1 0,2 4-1 16,8 1 1-16,0 7 0 15,7-2 0-15,0 2 0 16,2 3-1-16,3 7 1 15,4 2 0-15,-5 1 1 16,4 7-2-16,0 0 1 16,-1 0 0-16,1 9 0 15,-1 0 0-15,1 3-1 16,2 5 2-16,-3-5-1 16,2 8 0-16,0-6 0 0,-1 4 0 15,0 2-1-15,2-2 2 16,5-4-2-16,-3-1 1 15,6-1 0-15,-1-4 0 0,1-4 0 16,2-2 0 0,0-2 0-16,0-2 0 0,3-2 0 15,-6-7 0-15,1-3 0 16,-3-3 0-16,-5-3 2 16,-3-5-1-16,-2 0 1 15,-5-7 3-15,-4-2-1 0,-8-2 0 16,-3 2 0-16,-7-3 0 15,-6 2-1-15,-4 1-2 16,-5-1-3-16,-8 5-7 16,-1 0-13-16,-7 4-25 15,-6 8-34-15,-3 0-2 16</inkml:trace>
  <inkml:trace contextRef="#ctx0" brushRef="#br0" timeOffset="219457.4437">17170 18531 256 0,'0'0'10'0,"0"0"5"15,0 0 4-15,0 0 0 16,0 0 1-16,0 0-2 16,0 0 3-16,0 0 1 15,0 0-9-15,0 0-6 16,0 0-4-16,0 0-2 15,0 0 0-15,0 0 1 0,3 9-3 16,-3-1-2-16,4 60-1 16,-4-40-3-16,0 0 0 15,0 3-6-15,0 1-8 16,0 1-6-16,0-4-13 16,0 2-35-16,-2-11-4 15</inkml:trace>
  <inkml:trace contextRef="#ctx0" brushRef="#br0" timeOffset="219862.3829">16966 18549 235 0,'0'0'10'0,"0"0"5"16,0 0 4-16,0 0 1 16,0 0 2-16,0 0 0 15,0-7 4-15,0-5 2 0,0 1-8 16,0-4-5-16,10 3-2 16,5 3-2-16,40-26-1 15,-25 23-2-15,2-6-2 16,45-9-1-16,-36 19-2 15,2-3-1-15,-1 3-1 16,3-2 0-16,-3 2-1 16,-2 2 1-16,0 1-2 0,-40 5 1 15,30-1-1 1,5-4 0-16,-15 5-2 16,-1 0-2-16,-19 0-4 0,0 0-5 15,0 0-10-15,0 0-18 16,0 6-39-16,0 5-3 15</inkml:trace>
  <inkml:trace contextRef="#ctx0" brushRef="#br0" timeOffset="220307.6795">17545 18777 342 0,'0'0'7'15,"0"0"0"-15,0 0 0 16,0 0 2-16,0 0 0 16,0 0 1-16,0 0-1 15,0 0-1-15,0 0-7 16,0 0-1-16,0 5-1 15,0 0 0-15,0 0-3 0,-12 42-2 16,4-24-3-16,8-23-5 16,-5 24-10-16,-2-1-13 15,2-1-32-15,0-2-11 16</inkml:trace>
  <inkml:trace contextRef="#ctx0" brushRef="#br0" timeOffset="220956.5086">17789 18465 298 0,'0'0'7'0,"0"0"5"0,0 0 4 15,0 0 2-15,0 0 2 16,0 0 1-16,0 0 0 16,0 0 0-16,0 0-6 15,0 0-4-15,0 0-5 16,0 0-2-16,2 0-1 0,3-5-1 15,-3 1-1-15,-2-2-1 16,5 1 0-16,23-14 0 16,-18 13 1-16,2 1-1 15,1 0 1-15,-13 5 0 16,0 0-1-16,0 0 1 16,8 8 1-16,1 7-1 0,-2-3-1 15,-1 26-1-15,-12-11 1 16,6-27 0-16,-16 26-1 15,0 0 2-15,16-26-1 16,-17 22 3-16,-1 2-1 16,18-24 2-16,0 0 1 15,-4 11 0-15,1-2 0 16,1 1 0-16,-1 0-5 16,11-10 0-16,6 0 0 15,34 3 0-15,-23-3 0 0,0-3 0 16,2 1 0-16,-3 0 0 15,1-2 0-15,0-1 0 16,-2 1 0-16,-4 1 0 16,1 1 0-16,-20 2 0 15,0 0 0-15,10 0 0 0,1 0 0 16,-2 0-7-16,3 0-79 16,-12 0-3-16</inkml:trace>
  <inkml:trace contextRef="#ctx0" brushRef="#br0" timeOffset="224706.2931">17791 10357 380 0,'0'0'7'16,"0"0"2"-16,0-10 2 15,0 10 2-15,0 0 1 0,-7-9 0 16,7 9 0-16,0 0 0 15,-10 2-4-15,7 15-3 16,3 11-3-16,0 8-1 0,0 9-1 16,3 8 0-16,2 10 0 15,0 2 0-15,0-1-1 16,2 3 1-16,-5-8-2 16,1-2 0-16,-1-4 0 15,-2-11 0-15,0-3 0 16,-2-8 0-16,-1-7 0 0,1-4 0 15,-3-11 0-15,5-9 0 16,-12 6 0-16,4-12 0 16,-2-13 0-16,1-6 0 0,-2-13 0 15,1-11 0-15,1-10 0 16,2-10 0-16,3-6 0 16,4-4 0-16,0 3 0 15,4 4 0-15,3 7 0 0,2 6 0 16,5 11 0-16,2 7 0 15,7 3 0-15,2 11 0 16,7 7 0-16,1 3 0 16,6 7 0-16,0 8 0 0,2 4 0 15,-4 11 0-15,-5 11 0 16,-7 3 0-16,-6 8 0 16,-8 0 0-16,-8 2 0 15,-6 2 0-15,-10-4 0 16,-9-1 0-16,-5-6 0 0,-5-3 0 15,-3-3 0-15,-1-5 0 16,-3-2 0-16,4-8 0 16,3-1 0-16,9-2 0 0,1-4 0 15,10 3 0-15,2-3 0 16,10 0-3-16,0 0-35 16,0 0-49-16,17 12-3 15</inkml:trace>
  <inkml:trace contextRef="#ctx0" brushRef="#br0" timeOffset="225007.1642">18345 10682 481 0,'0'0'2'16,"0"0"1"-16,0 0 0 16,3-13 1-16,7 8 0 15,2-2 0-15,6-1 1 0,4 3-2 16,0-4-6-16,8 9-15 15,-5 14-56-15,3-14-11 16</inkml:trace>
  <inkml:trace contextRef="#ctx0" brushRef="#br0" timeOffset="225162.7484">18281 10843 405 0,'0'0'5'15,"0"0"4"-15,0 0 1 16,0 0 2-16,15 8 0 0,4-8 1 15,9 0-1-15,7-3 1 16,7-8-11-16,18 7-34 16,5-10-49-16,-1 0-3 15</inkml:trace>
  <inkml:trace contextRef="#ctx0" brushRef="#br0" timeOffset="226572.1046">19529 10320 426 0,'0'0'5'15,"0"0"2"-15,0 0 3 16,0 0 0-16,0 0-1 0,0 0 2 16,-5 8 1-16,2 8 0 15,1 14-3-15,0 7-9 16,-1 8 0-16,1 4 0 0,-1 9 0 15,-1 2 0-15,0-4 0 16,2-2 0-16,-1-4 0 16,-1-6 0-16,1-3 0 15,-6-12 0-15,6 0-12 16,-8-13-28-16,-1-3-46 0,12-13-3 16</inkml:trace>
  <inkml:trace contextRef="#ctx0" brushRef="#br0" timeOffset="226825.4219">19096 10372 416 0,'0'0'4'0,"0"0"1"16,0 0 1-16,0 0 1 15,10-17 2-15,10 6 1 16,12 2 1-16,14-6 1 0,10-3-4 15,12 3-1-15,8-2-1 16,9 5-1-16,-3 2-2 16,-3 5-1-16,-8 5-2 15,-12 0-5-15,-12 13-6 16,-17-4-26-16,-10 13-47 16,-10 5-1-16</inkml:trace>
  <inkml:trace contextRef="#ctx0" brushRef="#br0" timeOffset="227188.8948">19896 10776 446 0,'0'0'3'0,"0"0"1"15,0 0 0-15,-12 2 1 16,5 8 0-16,-6-2 1 15,1 1 0-15,3 8-1 0,-2-2-1 16,4 3-2-16,7-1 1 16,2-4-1-16,14-4 0 15,3 1-1-15,6-4 1 16,5-6 0-16,2 0 0 16,0-6 0-16,-4-6 0 0,-1-3 1 15,-7-2-3-15,-10-6 0 16,-8 1 0-16,-4-3 0 15,-13 3 0-15,-10 1 0 16,0 3 0-16,-4 3 0 0,-4 7 0 16,3 1-8-16,8 7-13 15,-3 0-16-15,6 0-48 16,19 0-1-16</inkml:trace>
  <inkml:trace contextRef="#ctx0" brushRef="#br0" timeOffset="227407.2821">20297 10035 461 0,'0'0'4'0,"0"0"2"16,0 0 0-16,0 0 0 15,0 0 0-15,0 0-1 16,0 0 1-16,0 20 0 0,-2 7-4 15,-1 8-2-15,0 7-3 16,3 7-4-16,0 1-17 0,-12-1-58 16,17 1-2-16</inkml:trace>
  <inkml:trace contextRef="#ctx0" brushRef="#br0" timeOffset="227779.8693">20693 10684 495 0,'0'0'3'15,"0"0"2"-15,0 0 0 0,0 0-2 16,0 0-3-16,-9-8 0 15,9 8 0-15,0 0 0 16,0 0 0-16,0 0-7 16,0 0-78-16,18-2-3 0</inkml:trace>
  <inkml:trace contextRef="#ctx0" brushRef="#br0" timeOffset="228145.1188">21562 10320 438 0,'0'0'4'16,"0"0"2"-16,0 0 1 16,0 0-1-16,0 0 1 15,-2 5 1-15,-1 13 1 16,1 3 1-16,-3 9-4 0,-2 8-3 16,4 4 1-16,-5 5-1 15,3 4-3-15,3 0 0 16,-3-7 0-16,5 0 0 15,-2-8-7-15,2-3-15 0,-3-8-34 16,1-3-29-16,-3-12-3 16</inkml:trace>
  <inkml:trace contextRef="#ctx0" brushRef="#br0" timeOffset="228362.4993">21237 10258 432 0,'0'0'3'0,"0"0"2"16,0 0 1-16,3-10 0 16,4 5 2-16,7-2 0 15,14-1 2-15,6-1-1 16,14-4-2-16,7 3-1 0,12 0-1 16,2 5-2-16,4 2-5 15,-4 1-6-15,-4 7-24 16,-10 7-51-16,-16 5-4 15</inkml:trace>
  <inkml:trace contextRef="#ctx0" brushRef="#br0" timeOffset="228573.1667">21844 10751 435 0,'0'0'4'0,"0"0"2"15,0 16 1-15,0-5 1 0,0 1 0 16,0 5 0-16,0 3 0 16,0 1 0-16,0 2-3 15,0-4-5-15,0-2-7 16,5 2-19-16,-1-1-57 16,-1-5-1-16</inkml:trace>
  <inkml:trace contextRef="#ctx0" brushRef="#br0" timeOffset="228957.1396">22203 10060 457 0,'0'0'4'0,"-2"-7"2"15,2 7 1-15,-2-18 1 16,2 9 0-16,0-2 2 15,0-2-1-15,0 1-7 16,10 3-2-16,5 1 0 0,5 3 0 16,7 5 0-16,1 2 0 15,2 10 0-15,-1 6 0 16,-5 8 0-16,-3 3 0 16,-12 5 0-16,-9 4 0 15,-5-1 0-15,-9 0 0 16,-4-2 0-16,-4-3 0 0,0-10 0 15,2-2 0-15,2-2 0 16,6-8 0-16,12-10 0 0,-7 12 0 16,14-12 0-16,11 0 0 15,8 0 0-15,12-3 0 16,2-1 0-16,7-1 0 16,7 2-21-16,11-2-65 0,-18 0-2 15</inkml:trace>
  <inkml:trace contextRef="#ctx0" brushRef="#br0" timeOffset="229821.4539">23596 9857 351 0,'0'0'5'0,"0"-13"2"15,-8 6 3-15,1-3 2 16,-6 1-1-16,-1-5 1 0,-4 8 1 15,-4 0 0-15,-5 6-4 16,-3 8-3-16,-5 11-2 0,0 6-1 16,5 9-1-16,0 2 0 15,8 6-1-15,5-1 0 16,7 2 0-16,10 2 0 16,7-3-1-16,9 2 1 15,-2-1-1-15,6 1 2 0,-1-2-1 16,2 5 0-16,-4-3 1 15,-5 4 0-15,1-4 0 16,-8 1 1-16,-5 7-1 16,0-6 1-16,-5 7-1 15,-5-2 1-15,-5 9-1 16,2 1 2-16,-3 2 0 0,-7 2 0 16,0 5 0-16,1-1 1 15,-2 2-5-15,-1 0 0 16,2-3 0-16,-2 1 0 0,2-4 0 15,6-6 0-15,2-4 0 16,3-8 0-16,2-2 0 16,6-11 0-16,0-1 0 0,2-6 0 15,2-3 0-15,0-4 0 16,0-5 0-16,0 3 0 16,2-6 0-16,2-3 0 0,3-1 0 15,-7-8 0-15,17 15 0 16,-7-9 0-16,2-2 0 15,4 1 0-15,3-2 0 16,4-3 0-16,-1 0 0 0,8 0 0 16,2 0 0-16,1-5 0 15,4-1 0-15,-3 2 0 16,3 1-16-16,-4-4-69 16,-4-1-3-16</inkml:trace>
  <inkml:trace contextRef="#ctx0" brushRef="#br0" timeOffset="230307.8959">23947 10015 365 0,'0'0'7'0,"0"0"2"0,0 0 3 16,0 0 0-16,-10-4 0 15,-1 4 1-15,-1 1 0 16,-3 7 1-16,0 3-7 15,2 3-2-15,1 3-3 0,3 6 0 16,6-2-1-16,3 5 1 16,8-4-1-16,6-2 1 15,6-4 1-15,8-5-1 0,4-4 1 16,-2-7 0-16,0 0 1 16,0-10-1-16,-8-7 0 15,-3-3 0-15,-6-5 0 16,-13-1-1-16,-2-2 1 0,-13 3-3 15,-6 3 0-15,-5 7 0 16,-4 10 0-16,-2 2 0 16,-1 9-6-16,6 7-3 15,0 3-13-15,11-10-59 0,7 23-5 16</inkml:trace>
  <inkml:trace contextRef="#ctx0" brushRef="#br0" timeOffset="230741.4361">23917 10667 450 0,'0'0'4'0,"0"0"1"15,0 0 1-15,0 0 0 16,-5-5 0-16,5 5 0 16,-16 2 1-16,4 1-1 15,2 6-3-15,0 4-2 16,1 4-1-16,1 4 1 0,3 1-1 16,5-3 1-16,8-1-1 15,4-4 1-15,6-1 0 16,6-7 0-16,1-3 1 15,0-3 0-15,0-9 0 0,-3-6-2 16,-2-3 0-16,-7-3 0 16,-6-8 0-16,-5 2 0 15,-4 0 0-15,-8 0 0 0,-5 1 0 16,-2 8 0-16,-3 0 0 16,-3 11 0-16,1 7 0 15,0 5-14-15,-3 7-17 16,-3 10-55-16,16 6-2 15</inkml:trace>
  <inkml:trace contextRef="#ctx0" brushRef="#br0" timeOffset="231124.035">23859 11112 405 0,'0'0'3'0,"0"0"1"0,0 0 3 15,-9 6 0-15,9-6 1 16,-11 12 0-16,4-3 1 0,0 2 0 16,0 2-3-16,1 4 0 15,3-3-3-15,3 3 0 16,9-2 0-16,3-2 0 15,2-6 1-15,6 1-1 0,3-8 1 16,4 0-1-16,-2-3 2 16,-1-6-1-16,-3-7 0 15,-4-3-4-15,-7-3 0 16,-8 0 0-16,-2-2 0 16,-7 0 0-16,-8 7 0 0,-2-3 0 15,-6 13 0-15,1 4 0 16,0 3-16-16,-1 10-16 15,-2 8-52-15,10 4-3 16</inkml:trace>
  <inkml:trace contextRef="#ctx0" brushRef="#br0" timeOffset="231373.8853">23887 11497 455 0,'0'0'2'16,"0"0"2"-16,0 0 0 0,-3 14 1 16,3-4 0-16,0 5 1 15,0 0 1-15,-2 10-1 16,0 0-2-16,2 2-1 16,0 3-1-16,0 0-1 15,0-1-1-15,0 1-3 0,0-9-3 16,0 0-9-16,2-9-16 15,-2-12-52-15,0 0 0 16</inkml:trace>
  <inkml:trace contextRef="#ctx0" brushRef="#br0" timeOffset="232043.3265">24454 9874 378 0,'0'0'7'15,"0"0"0"-15,0-10 4 16,0 10-1-16,2-15 2 0,-2 15-1 15,12-12 1-15,0 7 1 16,9 5-5-16,4 0-3 16,7 5-2-16,7 5-1 0,-1 4-1 15,4 1 1-15,-5 5-2 16,0 8 1-16,-9 4-1 0,-3 8 0 16,-12 9 0-16,-8 7 1 15,-5 14 0-15,-3 7 1 16,-7 5 0-16,-2 6-1 15,-1 4 1-15,1 0 0 16,0-2 0-16,3-2-1 0,2-3 1 16,2-6 1-16,1-2 0 15,-4-5 0-15,5-5 0 16,-2-5-3-16,0-5 0 0,1-6 0 16,4 2 0-1,-3-6 0-15,1-5 0 0,-1 0 0 16,3-5 0-16,-2 1 0 15,2-6 0-15,0-3 0 16,-2 1 0-16,2-5 0 16,-3-1 0-16,3 1 0 0,-3-5 0 15,3 0 0-15,-3 0 0 16,3-5 0-16,-2 2 0 16,0-3 0-16,-1 2 0 0,-6-3 0 15,1-1 0-15,-7-3 0 16,-5-1 0-16,-4 2 0 15,-6-1 0-15,-11 1 0 16,-1 0 0-16,-5-3 0 0,0 4 0 16,-8-10-8-16,8 10-77 15,2-4-2-15</inkml:trace>
  <inkml:trace contextRef="#ctx0" brushRef="#br0" timeOffset="323953.6506">22694 13375 267 0,'0'0'5'0,"0"0"2"0,0 0 0 15,0 0-1-15,0 0 2 16,0 0 0-16,0 0 2 0,0 7 1 16,2 2-4-16,6 9-2 15,-1-3 0-15,2 3 2 16,2 4-1-16,3-5 0 16,-1 3 1-16,-1-8 1 15,6-3 3-15,2-9-1 16,5-1 1-16,9-19 1 0,9-15 2 15,14-13-2-15,15-11 0 16,20-15-2-16,15-10-2 16,12-3-1-16,8-1 0 15,0 1-2-15,-8 5 0 0,-7 7 0 16,-17 19-3-16,-19 6-2 16,-16 15 0-1,-20 7 0-15,-15 11 0 0,-10 8 0 16,-15 9 0-16,12-8 0 15,-12 8 0-15,0 0 0 16,0 0 0-16,0 0 0 0,0 0 0 16,0 0 0-16,-7 10 0 15,2 0 0-15,-6 4 0 16,-1 4 0-16,-1 9-34 0,-3 0-52 16,-5 2-3-16</inkml:trace>
  <inkml:trace contextRef="#ctx0" brushRef="#br0" timeOffset="331773.0831">13652 13929 140 0,'0'0'8'0,"3"0"3"16,11 2 6-16,-1-2 1 0,12 3 1 15,8-3 3-15,6 0 2 16,11 0 2-16,2 0-6 16,15 0-3-16,5-5-4 15,7 2-1-15,8-1 0 0,11-1 0 16,6-5-4-16,6-2 0 16,12 1-2-16,7-1 0 15,2 0 0-15,11-1-1 16,7-4-2-16,-4 5 0 15,-2-6 0-15,-1 4-1 0,-8-1 0 16,-10 3 1-16,-9-1-1 16,-15 0 0-16,-19 6 0 15,-14 2 0-15,-14 0 0 16,-14 3 0-16,-14 2 1 0,-7-3 1 16,-18 3 0-16,10 0 1 15,-10 0-1-15,0 0 1 16,0 0-1-16,0 0-1 0,0 0-2 15,-10 5-5-15,10-5-7 16,-18 10-11-16,9-10-51 16,9 0-8-16</inkml:trace>
  <inkml:trace contextRef="#ctx0" brushRef="#br0" timeOffset="332668.1892">18040 13810 120 0,'0'0'10'0,"0"0"3"15,0 0 2-15,0 0 0 0,10 0 0 16,-10 0 2-16,15 0 2 16,2-2 3-16,3-1-8 0,14 3-1 15,7-2-1-15,14-1 2 16,14 1 0-16,13-3 0 15,20 3-2-15,10-3-2 0,15-1-1 16,7 2-2-16,12-1 0 16,8 2-1-16,-4-4 0 15,4 2 0-15,-10-1 0 16,1 2 0-16,-14-1 0 16,-7-3 0-16,-12 4 1 0,-12-2 0 15,-16 1-1-15,-7 3-2 16,-18 0 0-16,-16-1-1 15,-13 3 0-15,-11 0-1 16,-6 0 0-16,-13 0-3 16,0 0-5-16,0 7-14 15,-22 4-56-15,12 1-3 0</inkml:trace>
  <inkml:trace contextRef="#ctx0" brushRef="#br0" timeOffset="333453.0283">22120 13880 219 0,'0'0'4'0,"9"0"4"16,19 3 3-16,11-3 3 0,23 0 2 15,23 0 1-15,25-5 1 16,19-1 0-16,25-1-4 16,15-4-3-16,13 2-3 15,2-2-4-15,2 2-1 16,-7-3 0-16,-13 2-2 0,-14 0 0 15,-17 0 0-15,-27 3 2 16,-20-1 2-16,-19 1 3 16,-26 2-2-16,-16-1 0 15,-20 2-1-15,-7 4-4 0,-13-5-7 16,-13 5-19-16,-7-3-47 16,9 3-7-16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7:53:18.6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6307 15510 167 0,'0'0'7'0,"0"0"4"16,0 0 5-16,0 0 2 16,0 0 4-16,0 0 2 15,-3-10 0-15,3 10 3 16,0 0-5-16,0-10-3 0,0 10-2 16,0 0-2-16,0 0-3 15,0-7-2-15,0 7-1 16,0 0-2-16,0 0 0 0,0 0-2 15,0 0 0-15,0 0-1 16,0 0 0-16,0 0-1 16,0 0 0-16,0 0 0 15,0 0-1-15,0 0 0 16,0 0-1-16,0 0 0 16,0 0-1-16,0 0 0 0,-8 7 1 15,6 3-1-15,-3 2 0 16,0 3 1-16,0 5-1 15,-2 2 1-15,-1-3-1 0,-2 4 1 16,3 0 0-16,0-1-1 16,-2 0 1-16,0-2 0 15,2 2 0-15,-2-1 0 16,2 0-1-16,2-3 1 0,-2 4-1 16,5-3 1-16,-3 2-1 15,-3-4 0-15,3 1 1 16,0-1-1-16,0 2 1 0,0-1-1 15,1-4 1-15,-2 2-1 16,-1 1 1-16,2 0 0 16,0 0 0-16,0 0 0 15,-1-1 0-15,2-2 0 16,-1 2-1-16,0 1 1 0,3-3-1 16,-3 1 0-16,0-3 0 15,-1 2 1-15,1 1-1 16,1-3 0-16,1 2 0 15,-2-1 0-15,3 2 0 16,-3-3 0-16,-1 1 0 0,2 1 0 16,-1 1 1-16,0 1-1 15,-2-2 0-15,1 3 0 16,1 0 1-16,-2 1-1 16,2 0 0-16,-2 2 0 0,-1-4 1 15,3 2-1-15,0-1 0 16,0 1 1-16,0-3-1 0,1 0 0 15,-2-1 0 1,1-1 0-16,0 4 0 0,3-5 1 16,-3 3-1-16,0 0 0 15,0-3 1-15,2 6-2 16,-4-4 3-16,2 4-1 16,3-1 1-16,-3 3 0 0,0-4 0 15,-1 0-1-15,1 1 1 16,0-2 1-16,1 0-1 15,-1 0-2-15,-2 0 0 16,1-3 0-16,1 4 0 0,0-4 0 16,0 2 0-16,1 1 0 15,-4 1 0-15,3-4 0 16,0 3 0-16,-2 0 0 16,2-1 0-16,2-1 0 0,-1 1 0 15,-5 1 0-15,7 1 0 16,-3-2 0-16,3 1 0 15,-6-3 0-15,4 1 0 16,0-1 0-16,-1 1 0 0,1-4 0 16,1 3 0-16,-2-1 0 15,1-1 0-15,1 2 0 16,1-2 0-16,-2 0 0 0,2 4 0 16,0-4 0-16,-3 3 0 15,0 1 0-15,3-1 0 16,-3-2 0-16,0-2 0 15,3 3 0-15,2-12 0 16,-9 13 0-16,9-13 0 16,0 0 0-16,0 0 0 0,0 0 0 15,0 0 0-15,0 0 0 16,0 0 0-16,0 0 0 16,0 0 0-16,0 0 0 0,0 0 0 15,0 0 0-15,0 0 0 16,0 0 0-16,0 0 0 15,0 0 0-15,0 0 0 16,0 0-4-16,0 0-21 0,-2-5-35 16,2 5-28-16,2-10-2 15</inkml:trace>
  <inkml:trace contextRef="#ctx0" brushRef="#br0" timeOffset="768.784">5578 17036 332 0,'0'0'7'16,"0"0"3"-16,7-5 3 15,-7 5 1-15,0 0 0 16,8-5 0-16,-8 5-2 15,0 0 1-15,13 0-7 0,-13 0-2 16,9 17-2-16,1-2 0 16,-5 1 0-16,5 8 2 15,-3 3 0-15,3 0 1 0,-8-13-2 16,2 6 1-16,-2-4-1 16,-2 1 0-16,3 0-2 15,-3 3 1-15,0-6-2 0,0 3 0 16,0-3 1-16,0-1-1 15,0-1 1-15,0-2-1 16,0-1 0-16,0 1 0 16,0-10 0-16,0 15 2 15,0-15-1-15,0 0 1 0,0 0 1 16,7 4-1-16,-7-4 2 16,12-7 1-16,13-10 0 15,2-2 0-15,1-4 1 16,9-2-6-16,0-4 0 15,6-3 0-15,-1 5 0 0,-12 4 0 16,-1 3 0-16,-1 5 0 16,-8 1 0-16,-1 2 0 15,-6 1 0-15,-5 9 0 16,-8 2 0-16,0 0 0 0,9-5 0 16,-9 5 0-16,0 0 0 15,0 0 0-15,0 0 0 16,0 0 0-16,0 0 0 15,0 0 0-15,-5 2 0 0,5-2 0 16,0 0 0-16,-14 8 0 16,14-8 0-16,-8 5 0 15,8-5-21-15,-5 10-67 0,5-10-3 16</inkml:trace>
  <inkml:trace contextRef="#ctx0" brushRef="#br0" timeOffset="1617.2802">6438 16808 396 0,'0'0'5'15,"0"0"2"-15,-7-7 2 0,7 7 2 16,-3-10 0-16,3 10 1 16,-2-11-1-16,2 11 1 0,0 0-5 15,7-10-2-15,3 10-3 16,3 4-1-16,4 1 0 15,-2 2 0-15,4 2 0 0,1 7 1 16,-2-2-1-16,-1 3 1 16,-6 6 0-16,-4 2 1 15,-7 2 0-15,0 2-1 16,-11 1 2-16,-3-2-4 16,-6 1 0-1,3-7 0-15,-6 3 0 0,3-10 0 0,6-2 0 16,1-6 0-16,3-4 0 15,10-3 0-15,-5-10 0 16,8-7 0-16,6-6 0 16,4-2 0-16,2-4 0 15,7-9 0-15,1 1 0 0,4-3 0 16,1 6 0-16,-4-1 0 16,-6 8 0-16,2 3 0 15,-6 6 0-15,-4 5 0 0,-10 13 0 16,13-10 0-16,-13 10 0 15,0 6 0-15,-2 6 0 16,-3 6 0-16,-3 2 0 0,3 1 0 16,0 9 0-16,-2-3 0 15,7 0 0-15,0 1 0 16,0-6 0-16,9-5 0 16,3-1 0-16,4-7 0 15,4-4 0-15,2 1 0 16,3-6 0-16,-3 0 0 0,6 0 0 15,-6 0 0-15,2 0 0 16,-8 0-37-16,1 0-51 16,-4 2-2-16</inkml:trace>
  <inkml:trace contextRef="#ctx0" brushRef="#br0" timeOffset="3411.7357">6254 15406 245 0,'0'0'6'0,"0"0"2"0,0 0 1 16,0 0 1-16,0 0-2 16,0-11 4-16,0 11-1 15,0 0 3-15,5 0-5 16,-5 0-1-16,18 0 1 15,-6 8 0-15,6-5 1 16,3 3 0-16,4-2 0 16,5 0-2-16,5-1 0 0,5 0 0 15,4 0-2-15,7-2 1 16,1 5-1-16,4-4-1 16,6 1 0-16,6-3-1 0,2 3 0 15,4-3 0-15,3 0-1 16,6 0-1-16,4 0 1 15,2 0-1-15,0-3-1 0,6 0 1 16,-3 3-1-16,0 0 0 16,0 0 0-16,0 0 0 15,-5 0-1-15,-1 0 0 16,1 0 1-16,1 0-1 0,-4 3 0 16,1 0 0-16,0 1 0 15,-4 1 0-15,4 0 0 16,-5 2-1-16,1-2 1 15,-1 2 0-15,2-1 0 16,0-2 0-16,-5-1 0 0,6-1 0 16,-7-2 0-16,2 3 1 15,-4-1-1-15,-5-2 0 16,-7 3 0-16,1-3 0 16,-9 0-1-16,-4 2 1 0,-8 3 0 15,-6-5-1-15,-7 3 1 16,-4-1 0-16,-8-2-1 15,-7 3 1-15,1-2 0 16,-11-1 0-16,0 0 0 0,0 0 0 16,0 0 0-16,0 0 1 15,0 0-1-15,0 0 1 16,0 0 0-16,0 0 1 0,0 0-1 16,0 0 1-16,0 0 0 15,0 0-1-15,0 0 0 16,0 0 1-16,0 0-1 15,0 0 0-15,0 0-1 16,0 0 0-16,0 0 0 0,0 0-2 16,0 0-1-16,0 0-4 15,0 0-6-15,0 0-8 16,0 0-24-16,0 0-38 16,0 0-3-16</inkml:trace>
  <inkml:trace contextRef="#ctx0" brushRef="#br0" timeOffset="3989.3432">9717 15299 323 0,'0'0'6'16,"0"0"2"-16,0 0 2 15,0 0 1-15,0 0 2 0,0 0-1 16,-10-11-1-16,10 11 0 15,0 0-4-15,0 0-2 16,10 8 0-16,5 0-1 16,2 2 1-16,6-2 0 0,7 4 2 15,-1 0 0-15,4 1-1 16,1-1-2-16,-4-3 0 16,0 4-1-16,-5-3-1 0,-8-1 0 15,1 2 0 1,-6-4 0-16,-4 4 0 0,-3-2 1 15,-5 2 0-15,-3 5 0 16,-10-1 1-16,-3 5-1 16,-5 2 1-16,-1 1-1 15,-2 2-1-15,-6-6 0 0,7 5-1 16,-2-11-1-16,5 5 0 16,5-5 1-16,2-4-2 15,13-9 1-15,-14 13 0 0,14-13-1 16,-5 9-1-16,5-9-1 15,0 0-4-15,0 11-6 16,0-11-16-16,0 0-56 16,0 0 0-16</inkml:trace>
  <inkml:trace contextRef="#ctx0" brushRef="#br0" timeOffset="4534.5893">10279 15325 378 0,'0'0'5'16,"0"0"0"-16,0 0 0 15,0 0-2-15,0 0 0 0,0 0 0 16,3 9 1-16,-1 3 0 16,0 5-3-16,6 0-1 15,-1 6 0-15,6 0 1 0,1-1 2 16,6-2 0-16,1-5 0 16,5-8 0-16,2-5 2 15,1-2 0-15,-1-5 2 16,-1-9-1-16,-2-4 2 0,-2-4-1 15,-6 0 0-15,-2 2 0 16,-5 2-1 0,-3 2-1-16,-4 3-3 0,-3 13-1 15,3-10-1-15,-3 10-1 16,2 12-1-16,3 5 0 16,-2 6 0-16,1 7 0 0,4 2 0 15,-1 4 2-15,6 2 0 16,-4 2 0-16,2-6-1 0,-4 1 1 15,-2-5 0-15,-5-3 1 16,0 0 0-16,-12-1 1 16,-13-6-1-16,-5-4 1 15,-7 2-3-15,-8-1-5 0,-5-8-16 16,-17 1-60-16,18 1-3 16</inkml:trace>
  <inkml:trace contextRef="#ctx0" brushRef="#br0" timeOffset="5849.5841">6269 13897 225 0,'0'0'8'16,"0"0"4"-16,0 0 5 16,0 0-1-16,0 0 2 15,0 0-2-15,0 0 2 0,0 0 0 16,-5 10-6-16,5 0-3 15,0 4-3-15,0 6-1 16,0 8 1-16,0 1-1 16,0 6-1-16,0 2 0 15,2 3 0-15,4 3 0 0,-4-6 0 16,1 4 0-16,-1-1 0 16,3-3 1-16,-3 3-1 15,1-5 0-15,-1-1-1 0,1-2 1 16,-1 6-1-16,0-9-1 15,4 0 0-15,-3-1 1 16,-1 2-1-16,-2-3 0 0,2 0-1 16,-2 1 1-16,0-3-1 15,0-1 0-15,0-2-1 16,0 4 1-16,-2-4-1 16,2-3 1-16,-5 1-1 15,3-1 0-15,2-1 1 16,-4 2-1-16,2 0 1 0,2 0-1 15,-2-3 1-15,-1 0 0 16,3 1 0-16,0 0 0 16,-2-4 0-16,2 1-1 15,0-1 1-15,0 3 0 0,0 1 0 16,0 0 0-16,0 2-1 16,0-1 2-16,-3 1-1 15,1 0 0-15,2 3 0 0,0-4 1 16,-3-1-1-16,3 2 0 15,0-4 1-15,-2 5-1 16,2-4 0-16,0-2 0 0,0 4 0 16,-2-3 0-16,2-2 0 15,0-1-1-15,-3-1 1 16,3-4 0-16,0-8-1 16,-2 12 1-16,2-12 0 15,0 0-1-15,0 10 1 16,0-10-1-16,0 0-4 0,0 0-6 15,0-7-18-15,2-5-54 16,-2-11-3-16</inkml:trace>
  <inkml:trace contextRef="#ctx0" brushRef="#br0" timeOffset="6622.3199">6314 13780 298 0,'0'0'8'0,"0"0"3"0,0 0 3 16,0 0 3-16,0 0 0 15,0 0 2-15,0 0-1 16,0 0 0-16,-10 6-6 0,2 4-4 16,1 4-1-16,-3 6-2 15,-3 1-1-15,1 6 1 16,-2 4 0-16,-2-1 0 0,-2 2 0 15,4 1-1-15,2-7-1 16,-1 3-1-16,1-8 1 16,5-1-2-16,-2-8 0 15,2-2 0-15,7-10 0 0,-2 10 1 16,2-10 1-16,0 0 0 16,0 0-1-16,0-5 1 15,0-4-1-15,0-6 0 16,5-5 0-16,-1-1-2 0,5-6 0 15,-2 0 0-15,5-2-2 16,-1 1 2-16,1-1 0 16,0 2 0-16,-2 4 0 15,2 2 2-15,-5 3-2 16,2 6 0-16,-5 1 0 0,-4 11 0 16,8-10 0-16,-8 10 0 15,0 0 0-15,0 0 0 16,0 0 0-16,0 0 0 0,12 15 0 15,-4-3 0-15,-1 8 0 16,5 4 0-16,1 0 0 16,2 6 0-16,0 0 0 15,-1-1 0-15,4-2 0 0,-3 0 0 16,-2-4 0-16,-1-4 0 16,0-6 0-16,1-1 0 15,-6-2 0-15,-7-10 0 16,12 12 0-16,-12-12 0 0,0 0 0 15,0 0 0 1,0 0 0-16,0 0 0 0,0 0-21 16,0 0-65-16,0 0-3 15</inkml:trace>
  <inkml:trace contextRef="#ctx0" brushRef="#br0" timeOffset="7499.3576">6468 13602 419 0,'0'0'5'0,"0"0"3"15,0 0 1-15,0 0 0 0,0 0 0 16,0 0 1-16,0 0-1 16,0 0 0-16,0 0-3 15,12-5-4-15,-2 5 0 16,7-2 0-16,3 0-1 0,6-1 1 16,3 3 0-16,1 0 1 15,2 0-1-15,1 0 0 16,-6 0-2-16,-2 3 0 15,-3-1 0-15,-7-2 0 16,0 2 0-16,-5-2 0 0,-10 0 0 16,8 3 0-16,-8-3 0 15,0 0 0-15,-10 14 0 16,-6-2 0-16,-4 2 0 16,3 1 0-16,-10 5 0 0,0 2 0 15,-3-1 0-15,2 2 0 16,3 0 0-16,6-1 0 15,-1 0 0-15,8-3 0 0,1-1 0 16,6-3 0-16,5-3 0 16,3 0 0-16,7-1 0 15,5-6 0-15,10-3 0 16,-3-2 0-16,11 0 0 0,-1-5 0 16,5-5 0-16,0 3 0 15,-2-2 0-15,-3-2 0 16,-2 2 0-16,-5 3 0 15,-3-2 0-15,-4 4 0 16,-3 1 0-16,-3 3 0 0,-4 0 0 16,-8 0 0-16,12 0 0 15,-12 0 0-15,0 0 0 16,0 0 0-16,0 0 0 16,0 0 0-16,0 0 0 0,0 0 0 15,0 0 0-15,0 0 0 16,0 0 0-16,0 0 0 15,0 7 0-15,0-7 0 0,-2 8 0 16,2 1 0-16,-8 12-46 16,8-21-45-16</inkml:trace>
  <inkml:trace contextRef="#ctx0" brushRef="#br0" timeOffset="12902.2692">6302 10788 329 0,'0'0'7'0,"0"0"3"0,0-12 3 15,0 12 3-15,-6-9 1 16,6 9 1-16,-2-14 0 16,2 14 1-16,0 0-8 0,-5-10-3 15,5 10-3-15,-8 6-2 16,4 4-2-16,-1 2-1 16,2 3 0-16,-2-3-1 0,2 5 1 15,3 1 0-15,0-3 0 16,5-3 1-16,6-4 1 15,3-4 0-15,4-4 0 16,-1 0 0-16,3-7 1 16,0-7 1-16,-3 0-1 15,-2-5 1-15,-5-1 0 0,-3 0-1 16,-4 3 0-16,-3-3 1 16,-5 6-4-16,-5 1 0 15,-5 5 0-15,-4 3 0 16,-2 5 0-16,1 5 0 0,1 6 0 15,-1 1 0-15,8 6 0 16,-1-1 0-16,8-1-2 16,5 0 1-16,0-2 1 0,7 1 0 15,8-7 0-15,6-4 1 16,3-4 1-16,1 0-2 16,2-6 0-16,1-7 0 0,-3 0 0 15,-6-4 0-15,-4-3 0 16,-5 1 0-16,-8-1 0 15,-4 2 0-15,-12 3 0 16,-4 1 0-16,-4 6 0 16,-5 3 0-16,2 5 0 0,-5 3 0 15,7 9 0-15,3 3-11 16,20-15-61-16,-10 22-16 16</inkml:trace>
  <inkml:trace contextRef="#ctx0" brushRef="#br0" timeOffset="14331.4457">6252 10761 240 0,'0'0'7'15,"0"0"5"-15,0 0 3 0,0 0 3 16,0 0 1-16,-10-2 0 16,10 2 0-16,0 0 0 15,0 0-7-15,0 0-3 16,0 0-4-16,10-3-2 16,4 3 0-16,14-3 1 0,6 3 1 15,9-2 1-15,10-2 1 16,6-2 0-16,11 1-1 0,4-1-1 15,3 3 0-15,8-6-2 16,-1 5 0-16,5 1-1 16,1-2 0-16,8 0 0 15,-2-2 0-15,6 5-1 0,-3-6 1 16,6 3 0-16,-1 0-1 16,1 0 1-16,-4 3 0 15,-4-1 0-15,0-1 0 16,-7 1 0-16,-3-2-1 0,-5 2 0 15,-10 1 0-15,-4-1 0 16,-10-2 0-16,-8 3-1 16,-8 0 1-16,-6-1 0 15,-9 3 0-15,-10-3 0 16,-4 3 2-16,-13 0-1 0,12 0 1 16,-12 0 0-16,0 0 1 15,0 0-1-15,0 0 0 16,0 0-1-16,0 0 0 0,0 0 0 15,0 0-2-15,0 0 0 16,0 0 0-16,0 0 0 16,0 0 0-16,0 0 0 15,0 0 0-15,0 0 0 0,0 0 0 16,0 0-2-16,0 0 1 16,0 0-2-16,0 0-3 15,-5 3-3-15,5-3-7 16,0 0-18-16,-15 15-51 0,15-15 0 15</inkml:trace>
  <inkml:trace contextRef="#ctx0" brushRef="#br0" timeOffset="14863.879">8561 10447 356 0,'0'0'5'0,"0"0"3"15,0 0 1-15,0 0 1 16,0 0-1-16,0 0 0 0,0 0 1 15,0 0 1-15,12-3-4 16,6 3-2-16,7 5-1 16,10 0 0-16,2 2 2 15,5-2-1-15,3 3 0 16,5-4-1-16,-6 1 0 0,-1 1 0 16,-8-2-1-16,-3 1-1 15,-7 2 0-15,-3-2-1 16,-7 4 0-16,-3 0 0 15,-7 3-1-15,-5 1 2 0,0 4-1 16,-10 0 0-16,-4 6 1 16,-9-4 0-16,-4 9 0 15,-8-3 0-15,-2-1-1 0,-3 0 1 16,0-1-1-16,3 0 0 16,2-6-1-16,5 0 1 15,3-2-1-15,9-3 0 16,4-1 1-16,3-2-2 0,6 2 0 15,5-11-3-15,-2 14-5 16,2-14-16-16,-10 10-58 16,10-10-2-16</inkml:trace>
  <inkml:trace contextRef="#ctx0" brushRef="#br0" timeOffset="20235.2301">6309 10721 188 0,'0'0'6'0,"0"0"2"0,0 0 4 16,0 0 4-16,0 0 3 15,0 0 3-15,0 0 3 16,0 0 2-16,0 0-4 0,0 0-1 16,0 0-3-16,0-4-2 15,0 4-3-15,0-16-2 16,2 7-3-16,-2-7 0 0,3 2-2 15,-3-4 0-15,0 0-1 16,2 2 0-16,-2-2-1 16,0-2 0-16,0 1 0 0,0-1-1 15,0 2 0-15,3-2-1 16,-3 1 0-16,0-3 0 16,0 3-1-16,2-2 1 15,-2 1-3-15,0 3 0 16,0-3 0-16,0 6 0 15,0-4 0-15,0 0 0 0,0 5 0 16,0 1 0-16,0-2 0 16,0 2 0-16,0-4 0 15,0 2 0-15,0-2 0 0,0 4 0 16,0 0 0-16,-2-3 0 16,2 1 0-16,0-1 0 15,0 0 0-15,-3 3 0 16,1-3 0-16,-1 0 0 0,1-1 0 15,2 2 0-15,-2-3 0 16,-3 2 0-16,5 0 0 16,-4-3 0-16,4 3 0 15,-2-2 0-15,2 0 0 0,0 2 0 16,0 0 0 0,0 0 0-16,-2 0 0 0,2 3 0 15,-3-3 0-15,3 3 0 16,0-3 0-16,-2 3 0 15,2-3 0-15,-3 2 0 0,3-2 0 16,-2 0 0-16,2 3 0 16,-3-2 0-16,1 1 0 15,0-2 0-15,-1 0 0 0,1 3 0 16,-1-3 0-16,-2 3 0 16,2-3 0-16,1 3 0 15,-1 0 0-15,1-6 0 16,0 5 0-16,2-2 0 0,-5 0 0 15,5 1 0-15,-3-2 0 16,3 3 0-16,0-5 0 16,-2 2 0-16,2 1 0 15,-2 1 0-15,2-3 0 16,-4 0 0-16,4 2 0 0,0 0 0 16,0 0 0-16,0 0 0 15,0-5 0-15,4 3 0 16,-4-1 0-16,2 3 0 15,0-3 0-15,-2 1 0 0,3 1 0 16,-3-2 0-16,0 3 0 16,0 1 0-16,2 1 0 15,-2 1 0-15,0-1 0 0,0 1 0 16,0-1 0-16,0 4 0 16,0-3 0-16,-2 1 0 15,2 2 0-15,0-4 0 16,0 0 0-16,0 3 0 0,0 1 0 15,0 1 0-15,0 8 0 16,0-17 0-16,0 17 0 16,0-10 0-16,0 10 0 15,0 0 0-15,-3-7 0 16,3 7 0-16,0 0 0 0,0 0 0 16,0 0 0-16,0 0 0 15,0 0 0-15,0 0 0 16,0 0 0-16,0 0 0 0,0 0 0 15,0 0 0-15,0 0 0 16,-4 7 0-16,-2 3 0 16,3 5 0-16,1 2 0 0,-5 11 0 15,-3-1 0-15,2 3 0 16,-4 3 0-16,0 0 0 16,1-1 0-16,-3 1 0 15,1-3 0-15,-2-3 0 16,2-3 0-16,4 1 0 0,-1-4 0 15,0-2 0-15,0-4 0 16,3 2 0-16,2-7 0 16,-3 0 0-16,8-10 0 15,-5 9 0-15,5-9 0 16,0 0 0-16,0 0 0 0,0 0 0 16,0-6 0-16,0-5 0 15,0-1 0-15,2-5 0 16,1-3 0-16,3-5 0 0,1 0 0 15,-2-2 0-15,4-2 0 16,4-1 0-16,-6 0 0 16,3 3 0-16,1 1 0 0,-2 2 0 15,-2-1 0-15,4 6 0 16,-4 1 0-16,-2 1 0 16,2 2 0-16,-4 3 0 15,3 1 0-15,-4 2 0 16,-2 9 0-16,5-13 0 0,-5 13 0 15,0 0 0-15,0 0 0 16,0 0 0-16,7 8 0 16,-5 4 0-16,6 3 0 15,0 7 0-15,4 4 0 16,0 1 0-16,6 2 0 0,-1 1 0 16,5 0 0-16,1-3 0 15,-3 0 0-15,4-7 0 16,3 0 0-16,-1-3 0 0,1 0 0 15,-4-5 0-15,4 6 0 16,12-7-78-16,-21-2-15 16</inkml:trace>
  <inkml:trace contextRef="#ctx0" brushRef="#br0" timeOffset="21065.2147">6486 8955 348 0,'0'0'9'15,"0"0"5"-15,-11-6 4 16,11 6 1-16,0 0 0 0,-12-6 1 16,12 6 0-16,0 0 1 15,0 0-9-15,0 0-3 16,0 0-7-16,5-6-2 15,10 6 0-15,7-2 0 0,3 2 0 16,5-3 0-16,4-1 0 16,3 1 0-16,-3 3 0 15,0-2 0-15,-6 2 0 0,-4 0 0 16,-9 2 0-16,0 1 0 16,-7 6 0-16,-8 6 0 15,-2 0 0-15,-12 5 0 16,-2 3 0-16,-7 6 0 0,-4 1 0 15,-3 0 0-15,2-3 0 16,-2 0 0-16,8-5 0 16,3-4 0-16,1-5 0 15,11-4 0-15,7-9 0 16,-5 13 0-16,10-11 0 0,11-2 0 16,7-5 0-16,7-2 0 15,7-3 0-15,6-3 0 16,3-1 0-16,0 1 0 15,-4-2 0-15,0 5 0 0,-9 0 0 16,-3 3 0-16,-6 2 0 16,-11 5 0-16,-1-3 0 15,-12 3 0-15,13 0 0 0,-13 0 0 16,2 10 0-16,-2-10 0 16,0 17 0-16,-2-6 0 15,2 4-25-15,-3 3-64 16,-3-6-5-16</inkml:trace>
  <inkml:trace contextRef="#ctx0" brushRef="#br0" timeOffset="22417.6293">9344 10335 346 0,'0'0'8'16,"0"0"4"-16,0 0 6 15,-2-10 1-15,2 10 1 16,0 0 1-16,-3-15 0 0,3 15-1 15,0 0-6-15,0 0-5 16,0 20-6-16,0 0-3 16,0 4 0-16,8-1 0 15,-1 7 0-15,3-3 0 0,5 0 0 16,5-7 0-16,-1-6 0 16,4-8 0-16,0-2 0 15,2-4 0-15,-4-10 0 16,0-4 0-16,-4-4 0 0,-2-6 0 15,-3 1 0-15,-2-2 0 16,-2 5 0-16,-6 3 0 16,0 3 0-16,-2 4 0 0,0 10 0 15,0 0 0-15,0 0 0 16,10 5 0-16,1 7 0 16,-2 6 0-16,7-2 0 15,-2 10 0-15,6-4 0 16,-3 5 0-16,1-2 0 0,-8-1 0 15,-2-1 0-15,-8-1 0 16,-6 0 0-16,-13 0 0 16,-9-1 0-16,-4-1 0 15,-6-1 0-15,1 1 0 16,-2-5 0-16,6 3-14 0,24-4-74 16,-16-2-3-16</inkml:trace>
  <inkml:trace contextRef="#ctx0" brushRef="#br0" timeOffset="23801.9432">6364 10822 241 0,'0'0'9'0,"0"0"4"16,0 0 4-16,0 0 3 15,0 0 2-15,0 0 0 16,0 0 4-16,0 0-1 15,0 0-8-15,-8 0-5 0,8 0-4 16,-8 11-2-16,1 4-2 16,-2 5-2-16,-4 9 0 0,-4 9 1 15,-4 2 1-15,-1 8 2 16,-1 2 0-16,-3 4 1 16,3 1-1-16,-4 2 1 15,-3 0 1-15,5-3-3 16,-7 6-1-16,2-1-1 0,0-2 0 15,-2 3 0-15,2-2-3 16,0-2 0-16,0 0 0 16,3-3 0-16,-1-2 0 15,3-3 0-15,1-6 0 0,1 1 0 16,3-7 0-16,3-1 0 16,2-11 0-16,1 4 0 15,5-11 0-15,0 1 0 16,4-4 0-16,0-4 0 15,0 0 0-15,5-10 0 0,-6 10 0 16,6-10 0-16,0 0 0 16,0 0 0-16,0 0 0 0,0 0 0 15,0 0 0-15,0 0 0 16,0 0 0-16,0 0-6 16,0 0-23-16,0 0-56 15,0 0-3-15</inkml:trace>
  <inkml:trace contextRef="#ctx0" brushRef="#br0" timeOffset="24279.6831">5622 11871 384 0,'0'0'7'15,"0"0"3"-15,0 0 3 0,11-11 0 16,-11 11 0-16,0 0 1 16,0 0-1-16,10 0 2 15,-10 11-6-15,0 8-4 0,-3 9-2 16,-4 4 0-16,-1 5-1 16,1 5 2-16,-3 3-1 15,-3-5-3-15,3-3 0 16,-2-5 0-16,2-5 0 0,0-7 0 15,5-3 0-15,0-7 0 16,5-10 0-16,-5 10 0 16,5-10 0-16,13 0 0 15,4-7 0-15,3-6 0 16,10-1 0-16,2-4 0 0,5-2 0 16,3-3 0-16,0 2 0 15,-3 1 0-15,-7 0 0 16,0 7 0-16,-10 0 0 15,-3 7 0-15,-2 1 0 0,-15 5 0 16,10-3 0-16,-10 3 0 16,0 0 0-16,0 0 0 15,0 3 0-15,0 8-5 0,-3-5-83 16,-4 4-2-16</inkml:trace>
  <inkml:trace contextRef="#ctx0" brushRef="#br0" timeOffset="25042.1319">4991 12572 416 0,'0'0'8'0,"0"0"2"0,-10-12 0 0,10 12 2 16,0-18-1-16,0 6 2 15,7 0 0-15,4-3 0 16,6 7-8-16,3 0-5 15,3 6 0-15,-2 2 0 16,4 7 0-16,-4 8 0 0,-1 3 0 16,-3 4 0-16,-8 3 0 15,0 2 0-15,-9 0 0 0,0 3 0 16,-9-6 0-16,0 7 0 16,-3-9 0-16,-4 0 0 15,4-9 0-15,2-4 0 16,0 1 0-16,10-10 0 15,-10 0 0-15,10-10 0 0,0-5 0 16,8-6 0-16,1-9 0 16,7-5 0-16,0-4 0 15,5-5 0-15,-1 5 0 16,-1 6 0-16,1-1 0 0,-4 12 0 16,-4 5 0-16,-5 5 0 15,-7 12 0-15,11-10 0 16,-11 10 0-16,2 10 0 15,-2 2 0-15,2 3 0 0,-2 5 0 16,3 2 0 0,2 3 0-16,2-1 0 0,6-2 0 15,1-2 0-15,9-7 0 0,7-9 0 16,12-4 0-16,-3 10-62 16,9-20-28-16</inkml:trace>
  <inkml:trace contextRef="#ctx0" brushRef="#br0" timeOffset="26763.0369">7120 17011 385 0,'0'0'7'15,"0"0"1"-15,0 0 3 16,0 0 0-16,0 0 0 0,0 0 2 16,-6 0-1-16,6 0 2 15,-15 15-7-15,8 0-3 16,-1-1 0-16,6 5-2 15,-1 5 0-15,3-4 0 0,7-6-1 16,6-1 1-16,4-6-1 16,3-2 1-16,3-5-1 15,0 0 1-15,1-5 1 16,-2-7 0-16,-4-1 0 16,-6-2-3-16,-5-2 0 0,-7-4 0 15,-4 5 0-15,-11 1 0 16,-10 1 0-16,-2 4 0 15,-1 2 0-15,1 3 0 0,-3 5 0 16,7 8 0-16,4-1-3 16,12 8-30-16,19-1-52 15,-7-3-4-15</inkml:trace>
  <inkml:trace contextRef="#ctx0" brushRef="#br0" timeOffset="27539.4197">10850 15815 381 0,'0'0'8'0,"0"0"1"16,0 0 2-16,0 0 1 15,0 0 0-15,-10 0 1 16,10 0 0-16,-14 6 0 0,1 2-6 16,3 5-3-16,3-1-1 15,1 3-2-15,4 2 0 16,2 1 0-16,8-2-1 16,4-3 1-16,6-1 0 15,4-6 0-15,3-3 1 16,0-3 1-16,0-3 0 0,0-7 1 15,-6-3-1-15,-6-4 1 16,-8 0-4-16,-5-3 0 16,-5 3 0-16,-8 2 0 0,-4 0 0 15,-3 4 0-15,-5 7 0 16,6 7-13-16,-4 16-58 16,10-8-17-16</inkml:trace>
  <inkml:trace contextRef="#ctx0" brushRef="#br0" timeOffset="28347.417">7154 13904 312 0,'0'0'9'16,"0"0"3"-16,0 0 3 16,0 0 2-16,0 0 2 15,-8-2-1-15,8 2 0 16,0 0 0-16,-5 7-7 0,3 1-4 16,2 1-3-16,0 6-1 15,2 1-1-15,7-2 0 16,0-1 0-16,6-1 2 15,2-4-1-15,8-6 2 16,0-2-1-16,2-5 1 0,-2-7 1 16,0-2-1-16,-5-6 0 15,-5-6 0-15,-13 4-5 0,-2-2 0 16,-7 4 0-16,-11-1 0 16,-6 9 0-16,-6 4 0 15,0 7 0-15,-2 1 0 0,7 9 0 16,0 6-7-16,13 8-24 15,17-4-53-15,0-2-4 16</inkml:trace>
  <inkml:trace contextRef="#ctx0" brushRef="#br0" timeOffset="28939.8389">10155 10493 456 0,'0'0'5'0,"0"0"2"0,0 0 1 16,0-10 0-16,0 10-1 16,0 0 2-16,0 0-1 15,-8 7-5-15,8 8-3 16,-3 1 0-16,3 6 0 0,0 3 0 16,0-1 0-1,0-2-22-15,0 1-63 0,3 0-3 16</inkml:trace>
  <inkml:trace contextRef="#ctx0" brushRef="#br0" timeOffset="29613.1764">5717 12522 412 0,'0'0'5'16,"0"0"1"-16,0 0 1 0,0 0 2 15,0 11 1-15,0-4 1 16,0 5-1-16,2 2 1 0,-2 4-4 16,0 5-2-16,4-4-2 15,-4 6-1-15,0-5 0 16,2-3-2-16,0 0-1 15,1-1-6-15,-3-16-11 0,0 0-44 16,7 12-23-16,-7-12-2 16</inkml:trace>
  <inkml:trace contextRef="#ctx0" brushRef="#br0" timeOffset="30518.8517">7178 9071 264 0,'0'0'8'15,"0"0"5"-15,0 0 3 16,0 0 2-16,11-7 4 0,-11 7 2 16,0 0 4-16,12-11-1 15,-12 11-6-15,0 0-4 16,11-9-3-16,-11 9-4 15,0 0-2-15,2 7-1 0,-2 6-2 16,0 5-1-16,0 1 1 16,2 6-5-16,-2 2 0 15,3 6 0-15,-3-4 0 16,2 0 0-16,1 2 0 0,-3-9 0 16,2 0 0-16,0-7 0 15,-2 0 0-15,3-5 0 16,-3-10 0-16,0 12 0 15,0-12 0-15,0 0 0 16,0 0 0-16,0 0 0 16,0 0 0-16,0 0 0 0,0 0 0 15,0-7 0-15,-23 2-86 16,23 5-4-16</inkml:trace>
  <inkml:trace contextRef="#ctx0" brushRef="#br0" timeOffset="33632.5636">11509 10714 349 0,'0'0'7'0,"0"0"3"0,0 0 4 16,0-8 1-16,0 8-1 16,0 0-1-16,0 0 3 15,-2 5-3-15,-3 13-4 0,0 9-4 16,3 5-3-16,-4 5 0 16,1 9 0-16,3 2 1 15,-3 0 0-15,3 0 0 0,-1-4 0 16,-2-3 0-16,3-4 0 15,-3-9-1-15,-1-1 1 16,1-8-1-16,3-4 1 0,2-15-1 16,-10 8 1-16,10-8-1 15,-13-17 0-15,9-8 1 16,-1-7-3-16,0-10 0 16,5-12-3-16,0-4 0 15,0-4 1-15,7 0 1 16,3-2-1-16,5 7 1 0,3 5 1 15,4 7 1-15,3 7 1 16,0 11-1-16,5 8 0 16,0 7-1-16,2 7 1 0,-2 7-1 15,-1 13 0-15,-3 12 0 16,-5 5 1-16,-3 11-1 16,-8-2 0-16,-6 7 1 15,-4 0-1-15,-4-2 0 0,-11-9 0 16,-3-2-1-16,-1-8 2 15,-1-5 0-15,-5-7-1 16,0-2 1-16,3-9 1 16,2-4-4-16,2 0 1 0,6-3 0 15,2-1-2-15,10 4 0 16,-8-12 0-16,8 12 0 16,11-10 0-16,3 10 1 15,2 0 1-15,1 0 1 16,3 3 0-16,2 6 3 0,0 4 0 15,-2 3 0-15,1-3 0 16,0 8 1-16,-1-5 0 16,1 7-2-16,-2-7-2 15,-4 4 0-15,2-4 0 0,-4-6 0 16,-3 0 0-16,-10-10 0 16,15 14 0-16,-15-14 0 15,0 0 0-15,0 0 0 0,0 0 0 16,0 0 0-16,0 0 0 15,0 0 0-15,0-9 0 16,0 9 0-16,-2-12 0 16,2 12 0-16,-11-5-46 0,9-3-42 15,2-2-2-15</inkml:trace>
  <inkml:trace contextRef="#ctx0" brushRef="#br0" timeOffset="35462.1115">12093 11130 375 0,'0'0'9'0,"0"0"3"16,0 0 1-16,0 0 1 0,0 0 1 15,0-11 0-15,0 11 0 16,-9 0 0-16,-4 0-7 16,3 11-4-16,0 1-1 15,1 9-1-15,-2 1 0 0,6 4 0 16,3 5-1-16,2-4 1 16,7 0 0-16,6-2 0 0,4-6-2 15,3-6 0-15,8-8 0 16,-1-5 0-16,3-3 0 15,0-9 0-15,-3-8 0 16,1-2 0-16,-12-7 0 0,-3-4 0 16,-8 1 0-16,-7 0 0 15,-11 2 0-15,-4 4 0 16,-10 7 0-16,-3 7 0 16,-3 7 0-16,1 5 0 15,2 5 0-15,5 10 0 16,7 0 0-16,9 4-41 0,9 1-44 15,5 0-4-15</inkml:trace>
  <inkml:trace contextRef="#ctx0" brushRef="#br0" timeOffset="35996.1278">12467 10727 374 0,'0'0'7'16,"0"-13"4"-16,2 2 2 15,3 2 3-15,0-1 1 16,0 2-1-16,-3-1 1 0,-2 9-1 15,0 0-5-15,8 15-3 16,-8 12-3-16,0 11-5 16,-8 5 0-16,3 12 0 15,-4 2 0-15,4 2 0 0,-3 1 0 16,0-5 0-16,6-4 0 16,2-9 0-16,2-2 0 15,6-10 0-15,5-5 0 16,-1-5 0-16,5-6 0 0,6-6 0 15,-1-6 0-15,-2-2 0 16,10-7 0-16,-10-13 0 16,-3 0-79-16,1-2-11 15</inkml:trace>
  <inkml:trace contextRef="#ctx0" brushRef="#br0" timeOffset="36192.6026">12377 11033 395 0,'0'0'2'16,"0"0"4"-16,0 0 3 16,0 0 3-16,17-5 0 15,1-2 0-15,12 1 1 16,2-3 0-16,7-1-2 0,4 3-4 16,-1-3-8-16,6 7-19 15,-6 2-61-15,-10 1-4 16</inkml:trace>
  <inkml:trace contextRef="#ctx0" brushRef="#br0" timeOffset="37160.9882">12899 10960 366 0,'0'0'8'0,"0"0"4"0,-12-3 2 15,12 3 2-15,-11 0 0 16,11 0 1-16,-9-2 0 0,9 2 1 16,0 0-7-16,0 0-2 15,5 0-4-15,12 0-3 16,7-3-2-16,9 3 0 0,5-3 0 16,4 1 0-16,3-1 0 15,-6 1 0-15,-2-1 0 16,-7 1 0-16,-7 2 0 0,-6 0 0 15,-17 0 0-15,8 15 0 16,-14-3 0-16,-13 5 0 16,-4 3 0-16,-4 0 0 15,-5 5 0-15,-5 0 0 16,-1-3 0-16,4 0 0 0,1-5 0 16,9-2 0-16,3 1 0 15,7-7 0-15,1 1 0 16,13-10 0-16,0 12 0 15,9-9 0-15,12 0 0 16,6-3 0-16,5 0 0 0,3 0 0 16,8-6 0-16,-1 1 0 15,0 1 0-15,-4-4 0 16,-4 3 0-16,-4 2 0 0,-8-1 0 16,-2 4 0-16,-4 0 0 15,-7 0 0-15,-9 0 0 16,0 0 0-16,10 0 0 0,-10 0 0 15,0 0 0-15,-5 10 0 16,5-10 0-16,-7 10 0 16,7-10 0-16,-13 9 0 15,13-9 0-15,-8 6 0 16,8-6 0-16,-9 19-63 0,9-19-27 16</inkml:trace>
  <inkml:trace contextRef="#ctx0" brushRef="#br0" timeOffset="37582.3665">13799 10385 434 0,'0'0'5'15,"0"0"2"-15,0 0 1 16,0 0 0-16,0 0 0 0,0 0 2 16,-10 12 0-16,-5 15 1 15,-5 8-4-15,-3 16-4 16,2 9-3-16,-2 9 0 15,-4 13 0-15,4 2 0 16,9 1 0-16,5-3 0 0,5-5 0 16,4-4 0-16,4-8 0 15,9-6 0-15,4-12 0 16,11-7 0-16,2-8 0 16,2-4 0-16,1-11 0 0,2-5 0 15,-1-9 0-15,-1-1 0 16,-8-2-8-16,-4-10-81 15,0 0-3-15</inkml:trace>
  <inkml:trace contextRef="#ctx0" brushRef="#br0" timeOffset="38410.604">14043 10696 421 0,'0'0'4'0,"0"0"4"15,0 0 2-15,0-12 2 16,0 12 0-16,0 0 0 15,-4-8 0-15,4 8 0 16,-14 13-4-16,2 7-8 0,-3 7 0 16,0 8 0-16,2 1 0 15,1 8 0-15,-1-1 0 16,6 0 0-16,5-8 0 16,4-6 0-16,8-2 0 15,7-9 0-15,1-5 0 0,4-7 0 16,5-6 0-16,1-4 0 15,-1-6 0-15,-2-8 0 16,0-7 0-16,-8-4 0 16,-1-6 0-16,-7-7 0 0,-9 0 0 15,-2 0 0-15,-13 2 0 16,-5 3 0-16,-5 7 0 16,-5 8 0-16,0 7 0 0,-2 10 0 15,5 3 0-15,-1 4 0 16,9 8 0-16,1 5 0 15,11 5 0-15,5 2 0 0,2 3 0 16,9 2 0-16,11 0 0 16,2-2 0-16,3 0 0 15,7-5 0-15,3-8 0 16,10 1 0-16,-10-6-85 16,10-7-3-16</inkml:trace>
  <inkml:trace contextRef="#ctx0" brushRef="#br0" timeOffset="38610.9909">14462 10790 381 0,'0'0'8'0,"0"0"2"0,0 6 2 16,0-6 2-16,-2 19 0 16,2-3 1-16,0 1 0 0,0 7 0 15,0-2-6-15,2 3-4 16,4 0-1-16,1 0-2 15,-4-5-5-15,6-1-14 16,-2-1-65-16,2-9-3 0</inkml:trace>
  <inkml:trace contextRef="#ctx0" brushRef="#br0" timeOffset="38864.7711">14671 10338 433 0,'0'0'2'0,"0"0"2"16,0 0 1-16,13 9 3 15,2 8 1-15,5 10 0 0,5 6 1 16,2 11 1-16,1 7-1 16,-2 12 0-16,2 4-10 15,-8 2 0-15,-11 3 0 0,-9-5 0 16,-2 0 0-16,-15-5 0 15,-8-5 0-15,-5 0 0 16,-9-12 0-16,3-1-79 16,-3-7-9-16</inkml:trace>
  <inkml:trace contextRef="#ctx0" brushRef="#br0" timeOffset="41777.0081">4742 13827 181 0,'0'0'8'0,"0"0"5"16,0-9 5-16,0 9 3 0,0-10 3 16,0 10 0-16,0-8-1 15,0 8 0-15,0 0-8 0,0 0-3 16,0 0-3-16,-7 13-4 16,5 7-2-16,-3 1 1 15,3 9-1-15,2 3 2 16,0-1 1-16,0 3-1 0,0-1 0 15,7 3 0-15,-2-4 0 16,4-1-1-16,-1-2 2 16,2 3-1-16,0-7 1 0,0 6-3 15,0-3 2-15,0 0 0 16,-2-2-1-16,1 0-1 16,1-5 0-16,3 0 0 15,-3-2-1-15,2 0 0 16,1-3 0-16,-4-2 0 0,3 3 0 15,1-4 0-15,2-1 0 16,-2 2 0-16,-1-3-1 16,3 2 1-16,0-1 0 15,2 0 0-15,0-1 0 0,1 0 0 16,2-1-1-16,-3 1 1 16,3-4 0-16,0 1-1 15,-3 1 1-15,4-3-1 16,-2 1 0-16,4 1 0 0,-3 2 0 15,-3-1-1-15,3-1 1 16,5 2 0-16,-4-2 0 16,5 1 0-16,1-2 0 0,0-1 0 15,1 3 1-15,4-5-2 16,-2 2 0-16,2 0 0 16,0 2 0-16,1-6 0 15,-3 6 0-15,2-1 0 16,-2-1 0-16,2-2 0 15,0 0 0-15,-2-1 0 0,2 2 0 16,-4-4 0-16,4 3 0 16,-5-3 0-16,1 1 0 15,2-1 0-15,-3 3 0 16,1-2 0-16,-3-1 0 0,2 1 0 16,1-1 0-16,-1-2 0 15,-3 0 0-15,6 2 0 0,-3-2 0 16,1 0 0-1,2 0 0-15,-3-2 0 0,0 2 0 16,1-5 0-16,-1 3 0 16,-2-1 0-16,-3 0 0 15,1 1 0-15,-1 0 0 0,0-3 0 16,-4 2 0-16,4 1 0 16,-2-3 0-16,2 1 0 15,1-4 0-15,2 3 0 16,-2-2 0-16,1-1 0 15,1-1 0-15,0 3 0 0,-3-1 0 16,-2-1 0-16,2 0 0 16,-4 1 0-16,-1 2 0 15,1-2 0-15,-1 2 0 0,-2 0 0 16,2 0 0-16,-2 0 0 16,0 0 0-16,0 0 0 15,0 0 0-15,0 1 0 16,2-2 0-16,-4 1 0 0,-1-1 0 15,1 2 0-15,-1-4 0 16,3 4 0-16,-5-4 0 16,4 3 0-16,2-5 0 0,-4 5 0 15,3-2 0-15,0-3 0 16,0 5 0-16,-3-2 0 16,-1 2 0-16,1 0 0 15,-3-2 0-15,-9 7 0 16,16-14 0-16,-7 8 0 0,-9 6 0 15,16-13 0-15,-7 8 0 16,3-3 0-16,1 1 0 16,-1 0 0-16,1 0 0 15,-1-1 0-15,0 1 0 16,2 0 0-16,-5-4 0 0,3 5 0 16,-1-2 0-16,-4-2 0 15,-7 10 0-15,18-15 0 0,-11 7 0 16,0-2 0-16,3 3 0 15,0-3 0-15,0 0 0 16,3 1 0-16,-3-2 0 16,2 2 0-16,-2 1 0 15,0 1 0-15,-10 7 0 0,12-18 0 16,-4 8 0-16,-8 10 0 16,10-17 0-16,-8 7 0 15,3 0 0-15,0-2 0 16,0 3 0-16,0-5 0 15,3 2 0-15,-6 0 0 16,5-1 0-16,-4 1 0 0,5 2 0 16,-3 0 0-16,-3-2 0 15,3 3 0-15,-3-5 0 0,1 4 0 16,2-4 0-16,-3 1 0 16,4-1 0-16,-4 1 0 15,3-1 0-15,0 2 0 16,-3-2 0-16,3-1 0 0,0 3 0 15,1 0 0-15,-4 2 0 16,0-2 0-16,3 2 0 16,-2-2 0-16,-1 1 0 15,3-2 0-15,-3 1 0 0,1-3 0 16,-1 3 0-16,4 0 0 16,-4-3 0-16,1 1 0 15,-1 1 0-15,3-1 0 16,-5 0 0-16,5 4 0 15,-3-2 0-15,0 5 0 16,1-3 0-16,-3 0 0 0,0 2 0 16,2-1 0-16,-2-1 0 15,0 3 0-15,4-4 0 16,-4 4 0-16,0 7 0 0,5-15 0 16,-5 15 0-16,0-10 0 15,0 10 0-15,0 0 0 16,0 0 0-16,0 0 0 0,0 0 0 15,0 0 0-15,-3 12 0 16,-5-2 0-16,3 5 0 16,-5 5 0-16,-3 3 0 15,-1 4 0-15,2 0 0 16,-8 0 0-16,2 1 0 0,-1-2 0 16,1 3 0-16,6-8 0 15,-4-3 0-15,4-1 0 16,-1-5 0-16,9-2 0 15,4-10 0-15,-10 8 0 16,10-8 0-16,0 0 0 0,0 0 0 16,0 0 0-16,0 0 0 15,0-8 0-15,5-2 0 16,2-2 0-16,4-3 0 0,-2-6 0 16,6-5 0-16,0-1 0 15,3-3 0-15,-1 1 0 16,3-1 0-16,-6 5 0 0,2 3 0 15,-4 2 0-15,1 4 0 16,-6 4 0-16,-7 12 0 16,10-15 0-16,-10 15 0 15,0 0 0-15,0 0 0 16,13-2 0-16,-13 2 0 0,7 8 0 16,-2 1 0-16,4 3 0 15,2 4 0-15,3-2 0 16,-1 6 0-16,-1-2 0 15,3-2 0-15,0 1 0 16,-3-3 0-16,-1-4 0 0,-1-1 0 16,-3-1 0-16,-7-8 0 15,13 15 0-15,-1-5 0 16,0-8-85-16,-12-2-8 0</inkml:trace>
  <inkml:trace contextRef="#ctx0" brushRef="#br0" timeOffset="43324.7277">4818 13865 332 0,'0'0'7'0,"0"0"3"16,0-13 4-16,0 13 4 16,-3-12 1-16,3 12 1 0,-2-18 1 15,2 9 0-15,0 9-6 16,-4-8-4-16,4 8-4 16,0 0-3-16,-2 5-1 0,0 12-1 15,-1 7-1-15,-2 8 0 16,-4 2 0-16,-4 7 0 15,-2 2 2-15,-5 2-3 16,6-8 0-16,-4 0 0 0,1-5 0 16,1-7 0-16,7-5 0 15,-2-5-2-15,9-3 2 16,2-12 0-16,-5 10 2 16,5-10-2-16,0 0 0 15,5-8 0-15,0-4 0 0,3-5 0 16,1 0 0-16,1-6 0 15,1-4 0-15,1 0 0 16,1-1 0-16,-4 1 0 16,1-5 0-16,0 5 0 0,-2 2 0 15,4-2 0-15,-3 2 0 16,0 3 0-16,-2 3 0 16,-2-1 0-16,0 3 0 0,-1 5 0 15,0 5 0-15,-4 7 0 16,5-10 0-16,-5 10 0 15,0 0 0-15,0 0 0 16,0 0 0-16,0 0 0 0,0 0 0 16,0 0 0-16,0 0 0 15,0 0 0-15,0 0 0 16,0 0 0-16,0 0 0 16,0 0 0-16,0 0 0 15,0 0 0-15,0 0 0 0,0 0 0 16,0 0 0-16,0 0 0 15,0 0 0-15,0 0 0 16,0 0 0-16,0 0 0 16,0 0 0-16,0 0 0 15,0 0 0-15,0 0 0 0,0 0 0 16,0-9 0-16,0 9 0 16,0 0 0-16,0 0 0 0,0 0 0 15,0 0 0-15,-5 4 0 16,-3 9 0-16,-2 4 0 15,-6 4 0-15,-3 6 0 16,-3 4 0-16,-1 1 0 0,-4 2 0 16,5-3 0-16,-1-2 0 15,1-3 0-15,5-7 0 16,6-6 0-16,2-1 0 16,9-12 0-16,-12 10 0 15,12-10 0-15,0 0 0 0,0 0 0 16,0 0 0-1,0-7 0-15,7-3 0 0,0-5 0 16,3-6 0-16,5-3 0 16,2 0 0-16,3-8 0 0,3 1 0 15,-3 2 0-15,-1-1 0 16,1 6 0-16,-5-2 0 16,3 5 0-16,-4 3 0 15,-1 1 0-15,-3 5 0 0,-3-1 0 16,-1 2 0-16,-1 4 0 15,-5 7 0-15,0 0 0 16,0 0 0-16,0 0 0 0,0 0 0 16,0 0 0-16,0 0 0 15,0 0 0-15,0 0 0 16,0 0 0-16,0 0 0 16,7 7 0-16,-7-7 0 15,0 18 0-15,2-6 0 0,1 1 0 16,1 2 0-16,1 2 0 15,1 0 0-15,4 6 0 16,-1-5 0-16,2 1 0 16,1 1 0-16,0-3 0 0,1 1 0 15,4-4 0-15,-2-1 0 16,0-3 0-16,-2 0 0 16,-1 0 0-16,1-1 0 15,-4-2 0-15,6 11 0 0,-2-5-88 16,-9-3-3-16</inkml:trace>
  <inkml:trace contextRef="#ctx0" brushRef="#br0" timeOffset="44910.0009">15141 10899 337 0,'0'0'10'0,"0"0"3"0,0 0 5 16,0 0 2-16,0 0-1 15,0 0 2-15,-2 5 0 16,2-5 1-16,0 0-10 15,0 0-4-15,0 0-3 16,0 0 0-16,0 0-5 16,0 0 0-16,0 0 0 0,10 6 0 15,-1-6 0-15,4-3 0 16,-1-2 0-16,4 2 0 16,-4-2 0-16,-3 3 0 0,2-3 0 15,-11 5 0-15,0 0 0 16,0 0 0-16,0 0 0 15,0 0 0-15,-7-5 0 0,-1 5 0 16,-2 0 0-16,3 0 0 16,-4 5 0-16,11-5 0 15,-12 7 0-15,12-7-20 16,0 0-68-16,-2 8-2 0</inkml:trace>
  <inkml:trace contextRef="#ctx0" brushRef="#br0" timeOffset="45181.0876">15624 10505 473 0,'0'0'5'0,"0"0"1"16,0-10 2-16,0 10-1 15,0 0 0-15,0 0-2 0,0 0-5 16,2 13 0-16,1 12 0 15,1 7 0-15,1 8 0 16,-2 4 0-16,1 6 0 0,2 4 0 16,-1-4 0-16,0-2 0 15,2-5 0-15,-7-6 0 16,5-4 0-16,-3-5 0 16,1-5 0-16,-3-10-21 0,-15-3-64 15,15-10-4-15</inkml:trace>
  <inkml:trace contextRef="#ctx0" brushRef="#br0" timeOffset="45427.0866">15365 10486 397 0,'0'0'7'0,"-3"-10"2"15,3 10 3-15,-2-12 1 0,2 2 0 16,7 0 1-16,6-5 0 15,9 0 1-15,8 0-6 16,10 2-3-16,7-1-4 0,5 2-2 16,6 2 0-16,-3 3 0 15,4 4 0-15,-10 3 0 16,4 3-3-16,-21 11-47 16,3 3-35-16,-10 3-3 15</inkml:trace>
  <inkml:trace contextRef="#ctx0" brushRef="#br0" timeOffset="45792.6452">15884 10800 457 0,'0'0'6'0,"0"0"1"0,0 0 3 15,0 0 0-15,-7-10 0 16,7 10 1-16,0 0-11 0,5-7 0 15,13 4 0-15,3 3 0 16,4 8 0-16,5 2 0 16,2 2 0-16,-2 5 0 15,-2 4 0-15,-6 2 0 0,-4-2 0 16,-13 1 0-16,-3 1 0 16,-2-5 0-16,-2-1 0 15,-9-5 0-15,2-4 0 16,-3-4 0-16,-1-4 0 0,3-4 0 15,-2-7 0-15,4-6 0 16,3-3 0-16,3-2 0 16,4-6 0-16,11 2 0 15,2-5 0-15,10 9 0 16,2-5 0-16,8 10-15 0,-1 2-28 16,-9 8-45-16,12 5 0 15</inkml:trace>
  <inkml:trace contextRef="#ctx0" brushRef="#br0" timeOffset="46648.8484">16499 10761 414 0,'0'0'4'0,"0"0"3"16,0 0 0-16,-13-10 2 15,1 6 1-15,-1 0 0 16,-4 2 1-16,-1 0-1 0,-2 2-4 16,3 4-3-16,-1 4-1 15,4 5-2-15,3 1 0 16,4 4-1-16,2-1 0 15,3 3 0-15,2 0 0 0,7-2 1 16,6-4 0-16,-1-5 1 16,4 1 0-16,1-4 1 15,0-6-1-15,3-3 1 16,0-7 1-16,0-2-1 0,-1-8 0 16,-1-5 0-16,-1 0 0 15,-2 0-1-15,-3 2 0 16,-1 3 1-16,-1 0-4 15,-6 7 0-15,-4 13 0 0,11-3 1 16,-11 3-1-16,7 16 0 16,-2 0 0-16,2 5 0 15,0-2 1-15,2 1 2 16,-2-1-1-16,0-4 0 0,0-1 1 16,4-8 0-16,-1-3 0 15,5-3 0-15,-1-5 0 16,4-10 0-16,-1 0 0 15,3-5 1-15,-3 1-1 0,1-3 0 16,-4 1-1-16,-3 7 1 16,-4 2-2-16,-2 4-1 15,-5 8 1-15,0 0-1 16,7 5 0-16,-7 8 0 0,0 3 0 16,4 2 1-16,-2 4 0 15,8-2 1-15,-1 2-1 16,4-7 1-16,7 0 0 15,5-5 0-15,2-4 1 0,8-6-1 16,2-6 1-16,-2-6 0 16,0-4 0-16,-3-8 0 15,-2-1 1-15,-7 1 0 0,-9-7 0 16,-4 7 1-16,-8-1-1 16,-2 5 0-16,-2 5-2 15,-10 3 0-15,-4 4 0 16,4 8 0-16,-5 0 0 15,2 6-2-15,0 6 0 16,0 1 0-16,8 3 1 0,2 2 0 16,5-1 0-16,0 2 0 15,5 2 1-15,7-1 0 16,3-1 1-16,5-2-1 0,0 1 1 16,-2-6-1-16,1 2 1 15,-1-5-1-15,-6-1 0 16,-5-1 0-16,-7-7 1 0,8 7-1 15,-8-7 1-15,-10 5-1 16,-5 0 1-16,-7-3 0 16,-3 1-1-16,0 4-2 15,-5-1-6-15,8 3-17 16,17-2-58-16,-15 2-3 0</inkml:trace>
  <inkml:trace contextRef="#ctx0" brushRef="#br0" timeOffset="47808.8396">17515 10709 329 0,'0'0'9'0,"0"0"4"15,-12-6 4-15,12 6 2 16,0 0 0-16,-8-4 1 15,8 4 0-15,0 0 2 0,0 0-7 16,13-3-4-16,4 3-3 16,8-2-1-16,2 2-5 15,8 0-2-15,6 0 0 16,-2 0 0-16,-2 0 0 0,-2 0 0 16,-5 0 0-16,-8 0 0 15,-5 5 0-15,-9 2 0 16,-5 1 0-16,-3 5 0 15,-13 3 0-15,-4 2 0 16,-6 1 0-16,-4 4 0 0,-6-4 0 16,1 2 0-16,-5 1 0 15,5-5 0-15,2-2 0 16,3-1 0-16,6-1 0 16,7-6 0-16,1-1 0 0,13-6 0 15,0 0 0-15,2 10 0 16,16-10 0-16,7 0 0 15,5 0 0-15,5 0 0 0,9 0 0 16,1-5 0-16,5 0 0 16,-1 3 0-16,-6-2 0 15,-1 2 0-15,-7 2 0 16,-5 0 0-16,-8 0 0 0,-10 0 0 16,1 0 0-16,-13 0 0 15,0 0 0-15,10 0 0 16,-10 0 0-16,0 0 0 15,0 0 0-15,0 0 0 0,-5 8 0 16,5-8 0-16,0 0 0 16,-10 5 0-16,10-5 0 15,0 0 0-15,-12 2 0 16,12-2 0-16,0 0 0 0,-10 0 0 16,10 0 0-16,-11-5 0 15,11-10-69-15,0 15-21 16</inkml:trace>
  <inkml:trace contextRef="#ctx0" brushRef="#br0" timeOffset="48307.0629">18629 10258 421 0,'0'0'6'15,"0"0"2"-15,0 0 3 16,5-10 0-16,-5 10 1 15,0 0-2-15,0 0 1 0,0 5 0 16,-15 15-4-16,-5 9-4 16,-2 12-3-16,-6 10 0 15,3 11 0-15,-4 10 0 0,1 5 0 16,11 0 0-16,4 0 0 16,8-3 0-16,5-8 0 15,13-1 0-15,7-8 0 16,7-10 0-16,8-5 0 15,5-5 0-15,2-9 0 0,0-3 0 16,1-11 0-16,-8-2 0 16,-3-4 0-16,-7 0 0 15,-8-7 0-15,-4 2 0 16,-13-3 0-16,0 0 0 16,0 0 0-16,0 0 0 0,0 0-70 15,0 0-24-15</inkml:trace>
  <inkml:trace contextRef="#ctx0" brushRef="#br0" timeOffset="49311.7095">4225 10865 39 0,'0'0'6'0,"-9"-8"4"0,9 8 2 15,-13-6 2-15,3 3 2 16,10 3 1-16,-14-8-1 16,3 5 0-16,11 3-7 15,-10 0-3-15,10 0-6 0,0 0-2 16,0 0 0-16,-4 11 2 16,4-11 2-16,14 9 3 15,1-1 1-15,11-2 1 16,11-2 2-16,7 1 1 0,8-3 0 15,8-2-2 1,9 0-2-16,9 0-1 0,1-5 1 16,6 0-3-16,2 1 1 15,2-4-1-15,-6 1-2 16,-2 2-1-16,-4 0-1 0,-10-1-5 16,-5 4-5-16,-14 0-15 15,-8 2-21-15,-8 0-15 16</inkml:trace>
  <inkml:trace contextRef="#ctx0" brushRef="#br0" timeOffset="50157.5513">3490 15865 173 0,'0'0'9'0,"14"0"6"15,6 0 4-15,5 0 5 16,13-3 0-16,7 3 0 16,14-3 2-16,11 1 0 0,2-3-7 15,10 3-5-15,0-6-3 16,8 0-4-16,-4-2-2 15,-1 1-1-15,-3-2-1 0,-6 4-1 16,-10-3-1-16,-9 3-1 16,-10 4-3-16,-12 3-2 15,-8 0-6-15,-9 0-18 16,-18 0-45-16,2 13-5 0</inkml:trace>
  <inkml:trace contextRef="#ctx0" brushRef="#br0" timeOffset="50874.8238">3726 13106 340 0,'0'0'8'15,"0"0"2"-15,-10-9 4 16,10 9 0-16,0 0-1 0,-10-8-1 16,10 8 1-16,-7 5 1 15,2 13-9-15,-3 2-3 16,3 10-1-16,-7 6-1 16,-1 3 0-16,-6 7 1 0,-2-1-1 15,-1 2 0-15,-2-8 2 16,-1-2-1-1,0-9 0 1,4-4 2-16,7-6-1 16,1-9 1-16,13-9 0 0,0 0-1 15,0 0 1-15,23-5 0 16,4-5-1-16,3-2 0 16,5-2-2-16,4 1 1 0,4 3-1 15,-6 3 1-15,-2 2-1 16,-1-1 0-16,-6 5 0 15,-3 1-4-15,-3 1-5 16,-7-1-16-16,-15 0-58 0,18 18 0 16</inkml:trace>
  <inkml:trace contextRef="#ctx0" brushRef="#br0" timeOffset="51078.2752">4051 13293 445 0,'0'0'3'16,"0"0"-1"-16,0 0 0 0,0 0 0 15,0 4 1-15,3 11 1 16,-3 1 0-16,3 8 0 16,2 1-2-16,0 7 0 15,2 6 0-15,-2-6-8 0,5-1-44 16,2 1-32-16,-2-3-3 15</inkml:trace>
  <inkml:trace contextRef="#ctx0" brushRef="#br0" timeOffset="52126.9058">18898 10548 363 0,'0'0'10'16,"0"0"4"-16,12-9 2 0,-12 9 1 16,10-14 2-16,-10 14 0 15,10-10-1-15,-10 10 1 16,0 0-9-16,0 0-4 16,0 18-6-16,-2 2 0 0,-11 5 0 15,1 2 0-15,-4 0 0 16,-3 5 0-16,1-2 0 15,-2-6 0-15,1 1 0 16,1-4 0-16,4-7 0 16,1-4 0-16,3 0 0 0,0-5 0 15,10-5 0-15,0 0 0 16,0 0 0-16,15 4 0 16,5-4 0-16,2 0 0 15,7 0 0-15,1-2 0 0,3-3 0 16,2 1 0-16,-5 1 0 15,-3 3 0-15,-5-3 0 16,-4 3-5-16,-4 0-15 0,-1 0-63 16,-13 0-4-16</inkml:trace>
  <inkml:trace contextRef="#ctx0" brushRef="#br0" timeOffset="52340.4491">19223 10667 425 0,'0'0'6'0,"0"0"3"16,0 0 0-16,0 0 1 15,0 0 0-15,0 0 1 16,5 12 0-16,-2 3 0 0,2 2-6 16,-5 2-1-16,2 10-4 15,1-2 0-15,-1-3 0 0,1-1 0 16,1 1-15-16,-4-4-41 15,0-5-30-15,5-3-1 16</inkml:trace>
  <inkml:trace contextRef="#ctx0" brushRef="#br0" timeOffset="52662.5436">19422 10214 475 0,'0'0'3'0,"0"0"-1"16,0 0 2-16,0 0 1 16,12 7 2-16,1 8 0 15,6 7 1-15,4 7-8 16,7 12 0-16,7 5 0 16,4 7 0-16,-2 3 0 0,-4 7 0 15,-3-2 0-15,-12-1 0 16,-8 0 0-16,-12-4 0 0,-7 1 0 15,-16-5 0-15,-11-7 0 16,-3-3 0-16,-6-6 0 16,3-2 0-16,3-7 0 0,3-3 0 15,6-9 0-15,10 0 0 16,1-6-19-16,17-9-69 16,-13 12-3-16</inkml:trace>
  <inkml:trace contextRef="#ctx0" brushRef="#br0" timeOffset="54761.9627">20001 10741 373 0,'0'0'7'0,"0"0"5"15,0 0 0-15,0 0 2 0,0 0 0 16,0 0 1-16,0 0 0 16,-2 8 1-16,2-8-7 15,-7 10-3-15,7-10-2 16,-6 12-1-16,6-12-1 0,-5 12 1 15,5-12-1 1,0 10 0-16,0-10 0 16,13 5-2-16,-1-5 0 0,0-2 0 15,4-4 0-15,1 2 0 16,-5-8 0-16,3 2 0 16,-9-1 0-16,-1 1 0 0,-5-3 0 15,0 13 0-15,-14-12 0 16,2 12 0-16,-5 0 0 15,-3 0 0-15,5 5 0 0,-2 2 0 16,2 6 0-16,3-3 0 16,3 4 0-16,7-5 0 15,2 1 0-15,8-6 0 16,4-1 0-16,6 0 0 0,-1-3 0 16,3 0 0-16,0-8 0 15,-3 0 0-15,-4-1 0 16,-5-1 0-16,-6 0 0 15,-4 0 0-15,-12 5 0 0,-2-1 0 16,-5 6 0-16,-1 3 0 16,0 5 0-16,4 7-22 15,6 0-65-15,2 2-2 16</inkml:trace>
  <inkml:trace contextRef="#ctx0" brushRef="#br1" timeOffset="60258.7168">6403 10525 69 0,'0'0'4'16,"0"0"3"-16,0 0 2 15,-2-10 0-15,2 10 2 16,-3-14 0-16,3 3 0 0,-2 2 2 16,2-1-2-16,0 0-2 15,0 0 0-15,0 1-1 16,0-1 0-16,0-4 0 16,0 0-1-16,0 1-1 0,0-4-2 15,0 3-3-15,0-3 0 16,0 2 2-16,0-6-3 15,-2 4 1-15,2 5 0 16,-3-8-1-16,3 5 1 16,-3-4 0-16,3 1-1 0,0-2 1 15,-3 5 0-15,3-5 1 16,-2 4-1-16,0 0 0 16,-1 1 0-16,1 0 0 15,2 0-1-15,-5 1 1 0,5-1-1 16,-2 1 0-16,2 1 1 15,0-3-1-15,0 2 1 16,0-1-1-16,-3 0 1 0,3 0 0 16,-2 1-1-16,2-1 0 15,-3-1 2-15,0-1-2 16,1 2 0-16,-1 0-2 16,1 1 2-16,2-4-1 0,0-1 1 15,0 1 0-15,0-2-1 16,0 5 1-16,0-4-1 15,0 5 0-15,0-6 0 16,0 7-1-16,0-3 0 0,-3 2-1 16,3 2 1-16,-2-5 0 15,0-1 1-15,2 1 1 16,-3 2-3-16,1-5 2 16,2 3 1-16,-3 0 0 15,3-1 0-15,0-2-1 0,0 2 1 16,0-1-1-16,0 2 1 15,0 0-1-15,0-1 0 16,0 0 0-16,0 4 0 0,0-1-1 16,-2 0 2-16,2 0-1 15,0 0 0-15,-2 1 0 16,2 1-1-16,-4-4-2 16,4-1 1-16,-2-1-3 0,2-1 1 15,0 3 0-15,-3-8-2 16,3 2 1-16,-2-1 2 15,2 1 1-15,0-2 0 16,0 3 1-16,0-3-4 0,-2 5-2 16,2 4-8-16,-3-7-12 15,3 8-13-15</inkml:trace>
  <inkml:trace contextRef="#ctx0" brushRef="#br1" timeOffset="64359.6556">20663 10421 434 0,'0'0'4'16,"0"0"4"-16,0 0 1 15,0 0 0-15,0 0 1 0,0 0 1 16,0 0 1-16,0 18 0 16,0 4-10-16,-3 6-2 15,-2 5 0-15,2 5 0 16,3 7 0-16,-2-3 0 16,-1 0 0-16,3-8 0 0,0 4 0 15,3-11 0-15,-1-2 0 16,-2-3 0-16,0-6 0 15,3-2 0-15,-3-7 0 0,3 3-10 16,-3-10-76-16,0 0-3 16</inkml:trace>
  <inkml:trace contextRef="#ctx0" brushRef="#br1" timeOffset="64697.8297">20406 10290 405 0,'0'0'5'0,"0"0"3"0,0 0 3 16,0-12 1-16,0 12 0 15,0-13 2-15,5 4 0 0,10-1 2 16,8 0-6-16,9 0-6 15,8-2-4-15,12 2 0 16,3-4 0-16,7 7 0 0,-2 0 0 16,-4 0 0-16,-6 2 0 15,-10 2 0-15,-5 3 0 16,-13 0 0-16,-6 0 0 16,-9 8 0-16,-2 1 0 0,-5-1 0 15,-3 10 0-15,-6 12-70 16,-4-11-19-16</inkml:trace>
  <inkml:trace contextRef="#ctx0" brushRef="#br1" timeOffset="65092.2401">20886 10575 461 0,'0'0'3'16,"0"0"3"-16,0 0 1 16,0 0 0-16,10-7 2 0,-10 7-1 15,22-3 2-15,-4 3-10 16,2 5 0-16,2 5 0 0,3 4 0 16,0 4 0-16,-3 2 0 15,1 5 0-15,-10 2 0 16,-4 0 0-16,-6-2 0 15,-3 0 0-15,0-3 0 16,-5-5 0-16,-2-4 0 16,-6-4 0-16,3-9 0 0,-3 0 0 15,3-7 0-15,3-10 0 16,2-3 0-16,5-5 0 16,0-7 0-16,5 3 0 15,5-3 0-15,7 1 0 16,-4 7 0-16,7 1 0 0,-3 4-26 15,0 9-58-15,6 5-4 16</inkml:trace>
  <inkml:trace contextRef="#ctx0" brushRef="#br1" timeOffset="65954.7963">21493 10543 423 0,'0'0'4'0,"-12"-8"1"15,-1 4 3-15,-4-2 0 16,-1 3 1-16,-2 2-1 16,-2 1 0-16,0 0 0 15,1 7-3-15,5 5-2 0,3 6-3 16,8-1 0-16,2 2 0 16,3 1 0-16,5-2 0 15,8-1 0-15,2-2 1 16,2-3 1-16,3-6 0 0,0-4 0 15,2-2 0-15,-5-8 0 16,1-1 1-16,-1-9-1 16,-2-2 1-16,0 3 0 15,-5-3-3-15,0 3 0 0,-3 2 0 16,-1 3 0-16,-6 12 0 16,10-8-2-16,-10 8 1 15,4 11-1-15,1 3 0 0,-2 1 0 16,-1 2 1-16,6 0 1 15,-3 1 0-15,0-1 1 16,0-6-1-16,2-2 1 16,1-4 0-16,-1-5 1 15,5-2-1-15,1-10 0 16,2-1 2-16,0-8-3 0,0 2 0 16,3-1 0-16,-6 1 0 15,3-1 0-15,-5 5 0 16,-1 3 0-16,-9 12 0 0,7-11 0 15,-7 11 0-15,0 0-3 16,9 11 1-16,-7 3 0 16,0 2 1-16,3 1 0 0,2 0 1 15,4-3 0-15,1 1 0 16,4-4 1-16,5-4-1 16,4-4 1-16,3-3-1 15,1-6 1-15,-1-4 1 0,-1-2-1 16,1-5 0-16,-7-3 1 15,-5 3-2-15,-7-3 0 16,-1 2 0-16,-5 4 0 16,-3 3 0-16,-3 2 0 15,3 9 0-15,-20-7 0 0,10 7 0 16,-2 4 0-16,2 7 0 16,2 1 0-16,1 2 0 15,4 4 0-15,3 2 0 16,5-3-2-16,6 3 2 0,1-3 0 15,3 1 0-15,0-4 0 16,3 2 0-16,-6-4 0 16,0-5 0-16,-12-7 0 15,13 10 0-15,-13-10 2 0,0 0-2 16,-5 10 0-16,-8-10 0 16,-4 5 0-16,-6-3 0 15,1 6 0-15,-3-3-3 0,-5 2-9 16,6-14-56-16,1 11-17 15</inkml:trace>
  <inkml:trace contextRef="#ctx0" brushRef="#br1" timeOffset="67211.8401">22395 10456 388 0,'0'0'6'16,"0"0"2"-16,0 0 3 0,0 0 3 15,0 0 1-15,0 0 1 16,-10-5 1-16,10 5 0 16,0 0-4-16,0 0-7 15,0 0-6-15,0 0 0 16,0 0 0-16,0 0 0 0,18-4 0 15,7 4 0-15,7-3 0 16,7 1 0-16,7-4 0 16,3 2 0-16,-2 1 0 0,0 1 0 15,-6-1 0-15,-14 3 0 16,-5 0 0-16,-7 8 0 16,-10 2 0-16,-7 2 0 15,-14 5 0-15,-6 2 0 0,-5 4 0 16,-8 3 0-16,-5 0 0 15,-4 1 0-15,7-5 0 16,-4-1 0-16,11-1 0 16,3-6 0-16,8-1 0 15,6-3 0-15,13-10 0 0,0 9 0 16,17-4 0-16,6-2 0 16,4-3 0-16,8 2 0 15,5-2 0-15,7 0 0 16,2 0 0-16,1 0 0 0,-5 0 0 15,-2 0 0-15,-2 0 0 16,-8 0 0-16,-6 0 0 16,-7 0 0-16,-8 0 0 0,-12 0 0 15,11 3 0-15,-11-3 0 16,0 0 0-16,-11 9 0 16,4-3 0-16,-2-2 0 15,-4 4 0-15,-2-2 0 0,-3-4 0 16,6 5 0-16,-6 5-84 15,4-12-8-15</inkml:trace>
  <inkml:trace contextRef="#ctx0" brushRef="#br1" timeOffset="67591.9239">23556 10151 450 0,'0'0'4'0,"0"0"2"0,-2-9 1 16,2 9 1-16,-10-6-1 16,0 9 1-16,-7 9 1 15,-4 11 0-15,-4 7-6 0,-4 14-3 16,1 5 0-16,-4 11 0 15,4 7 0-15,4-1 0 16,7 2 0-16,7-3 0 16,4-2 0-16,6-2 0 15,8-10 0-15,4-1 0 0,13-11 0 16,0-4 0-16,5-10 0 16,3-3 0-16,4-10 0 15,-3-1 0-15,1-4 0 16,-3-7 0-16,-2 0 0 15,-12-5-43-15,0 0-47 0,-9-3-2 16</inkml:trace>
  <inkml:trace contextRef="#ctx0" brushRef="#br1" timeOffset="68157.0096">23834 10508 409 0,'0'0'3'16,"0"0"2"-16,-9-13 2 15,-1 8 1-15,-5-2 1 0,0 2 0 16,-7 1 1-16,-3 4 0 16,0 0-3-16,-5 7-1 15,7 5-3-15,-1 5-1 16,4 4-1-16,4 1 0 0,7 3 0 16,4-4 0-16,5-1 0 15,5 0 0-15,10-7 1 16,2-3 0-16,3-8 2 15,5-2 0-15,-1-4 1 0,1-12-5 16,0-3 0-16,0-9 0 16,-2-9 0-16,-8-4 0 15,2-7 0-15,-5-9 0 16,-4-2 0-16,-8 4 0 0,0 3 0 16,0 8 0-16,0 9 0 15,-3 2 0-15,-2 21 0 16,5 12 0-16,-9 15 0 15,4 15 0-15,5 9 0 0,0 14 0 16,0 4 0-16,0 7 0 16,5-2 0-16,4 2 0 15,7-4 0-15,-4-14 0 0,8 4 0 16,-3-13-83-16,6-8-7 16</inkml:trace>
  <inkml:trace contextRef="#ctx0" brushRef="#br1" timeOffset="68506.1805">24098 10486 446 0,'0'0'4'0,"0"0"3"0,0 0 1 16,0-12 0-16,0 12 1 0,5-10-1 15,5 2 1-15,3 3-1 16,-1 3-4-16,3 2-4 15,4 0 0-15,2 0 0 16,-1 7 0-16,-3 5 0 0,-4 3 0 16,-9 3 0-16,-4 0 0 15,-2 6 0-15,-11 1 0 16,-4-1 0-16,-3-2 0 0,-3 1 0 16,4 0 0-16,-1-7 0 15,2 0 0-15,6-7 0 16,5 1 0-16,7-10 0 0,0 10 0 15,12-10 0-15,6 0 0 16,7-3 0-16,1-6-9 16,15-8-47-16,0 1-30 15,2-5-1-15</inkml:trace>
  <inkml:trace contextRef="#ctx0" brushRef="#br1" timeOffset="68721.2715">24588 10236 435 0,'0'0'1'0,"0"0"1"16,0 0 2-16,2 7 2 0,3 6 0 16,0 4 1-16,3 7 1 15,-1 9 0-15,5 6 0 16,-1 6 0-16,-1 5-3 16,-3 5 0-16,-7 1-1 0,-10-2 0 15,-8-1-4-15,-9-5 0 16,-10 2 0-16,-3-3-9 15,-10-9-74-15,4-9-3 16</inkml:trace>
  <inkml:trace contextRef="#ctx0" brushRef="#br1" timeOffset="70623.5508">6371 7323 304 0,'0'0'7'0,"0"0"5"16,0 0 1-16,0 0 3 0,0 0 3 15,-7-3 2-15,7 3 0 16,0 0 1-16,-13-5-7 15,13 5-2-15,0 0-4 0,-12 2-2 16,12-2-3-16,-7 11-1 16,7-11-1-16,-6 17-1 15,6-17 0-15,-3 15 0 16,3-15 1-16,3 11-1 16,-3-11 2-16,13 0 0 0,-1 0 1 15,-2-4 1 1,2-6-3-16,-2-2-2 0,1-2 0 15,-4-4 0-15,-5 2 0 16,-2 0 0-16,0 0 0 0,-9 4 0 16,-4 5 0-16,-2 1 0 15,-5 6 0-15,2 0 0 16,1 8 0-16,0 7 0 16,2 0 0-16,2 7 0 0,6-5 0 15,4 4 0-15,3-5 0 16,3 0 0-16,7-4 0 15,5-5 0-15,3-5 0 0,1-2 0 16,1-6 0-16,3-8 0 16,-6 3 0-16,-2-4 0 15,-5-2 0-15,-1 0 0 16,-6 3 0-16,-3-1 0 16,-7 6 0-16,-3 1 0 15,-6 3 0-15,0 3 0 0,-2 2 0 16,1 7 0-16,2 1 0 15,3 4 0-15,1 0 0 16,4 4 0-16,7-6 0 0,0 5 0 16,7-8-86-16,6 0-5 15</inkml:trace>
  <inkml:trace contextRef="#ctx0" brushRef="#br1" timeOffset="74240.0258">6415 7199 169 0,'0'0'7'0,"0"0"4"0,-2 10 4 16,2-10 4-16,-2 10 2 15,2-10 4-15,-3 12 1 16,3-12 3-16,-2 7-5 16,2-7-1-16,0 0-2 0,-3 10-3 15,3-10-2-15,0 0-2 16,0 0-2-16,0 0-3 16,0-10-1-16,0 0-1 0,0-2-1 15,0-3 0-15,3-8-1 16,-3 1 1-16,0-7 0 15,0-3-1-15,0-6-2 16,0-4-3-16,-3-5 0 0,1 0 0 16,-5 0 0-16,4-5 0 15,-3 2 0-15,-1 3 0 16,5 1 0-16,-3 3 0 16,3 2 0-16,-1 0 0 15,3 0 0-15,-2 0 0 0,2 5 0 16,0-9 0-16,0 7 0 15,0-1 0-15,2 0 0 16,1 1 0-16,-1 1 0 0,-2 5 0 16,0 0 0-16,0 0 0 15,0 2 0-15,0 3 0 16,-2 0 0-16,2-1 0 16,0 3 0-16,0 1 0 0,0-3 0 15,0 7 0-15,0-5 0 16,0-1 0-16,0 5 0 15,0-4 0-15,0 5 0 16,0-5 0-16,0 9 0 0,0-5 0 16,0 1 0-16,0 5 0 15,0 1 0-15,0-4 0 16,0 3 0-16,0-3 0 16,0 4 0-16,0 2 0 0,2-3 0 15,-2 0 0-15,2 5 0 16,1 1 0-16,-3-2 0 15,0 11 0-15,2-15 0 16,-2 15 0-16,3-12 0 0,-3 12 0 16,2-12 0-16,-2 12 0 15,0 0 0-15,2-10 0 16,-2 10 0-16,0 0 0 16,0 0 0-16,0 0 0 0,0 0 0 15,0 0 0-15,0 0 0 16,0 0 0-16,3 10 0 15,-3-1 0-15,0 9 0 16,0 0-7-16,0-1-82 0,6 15-1 16</inkml:trace>
  <inkml:trace contextRef="#ctx0" brushRef="#br1" timeOffset="75352.107">6411 5549 166 0,'0'0'10'0,"0"0"7"16,-3-10 4-16,3 10 4 16,-2-12 2-16,2 12 0 0,-3-18 4 15,3 18-1-15,-2-13-5 16,2 13-7-16,-3-9-4 16,3 9-4-16,0 0-2 0,-10 2-1 15,10-2-3-15,-10 20 0 16,1-2-1-16,-2 4 0 15,-3 5 1-15,2 2 1 16,-4 7 0-16,-4-2 0 0,3 0-1 16,-1 2 1-16,1-2-1 15,0-7 0-15,5-2-1 16,-1-7-1-16,3-1 1 16,5-9 0-16,5-8 0 0,0 0-1 15,0 0 1-15,0 0-1 16,7-18 2-16,3 1-4 15,1-3 0-15,1-7 0 16,3-3 0-16,-3-3 0 16,3-1 0-16,0 0 0 0,-3-2 0 15,1 4 0-15,-1-2 0 16,-5 6 0-16,4 4 0 16,-6 1 0-16,2 4 0 0,-5 7 0 15,1 1 0-15,-3 11 0 16,2-9 0-16,-2 9 0 15,0 0 0-15,6 8 0 16,-6 1 0-16,5 6 0 0,-3 4 0 16,5 1 0-16,-2 4 0 15,3 5 0-15,2 0 0 16,0-2 0-16,0 1 0 16,2-3 0-16,-2 1 0 15,3-3 0-15,-4 0 0 0,3-4 0 16,-1-2 0-16,-1 1 0 15,-3-6-26-15,6 0-61 16,-1 0-4-16</inkml:trace>
  <inkml:trace contextRef="#ctx0" brushRef="#br1" timeOffset="77271.4734">6456 7246 274 0,'0'0'6'16,"0"0"0"-16,0 0 1 16,0 0 4-16,-11-3 0 0,11 3 3 15,-9 0 1-15,9 0 0 16,-10 3-1-16,10-3-3 15,0 0-1-15,0 0-3 16,0 0 0-16,0 0-1 0,0 12 0 16,5-7 1-16,9-1 0 15,4 2 1-15,9 2 1 16,6-4 1-16,9-2 0 0,5 2-1 16,8-4-2-16,5 0-2 15,4-4 0-15,3-1-1 16,-2 1-1-16,4-1 0 15,1-1-1-15,0 4 0 16,-1-3-2-16,1 3 0 0,0 0 0 16,-3-4 0-16,-1 4 0 15,-1 0 0-15,-5 2 0 16,-3 0 0-16,-7-3 0 16,-6 0 0-16,-3 3 0 15,-7 0 0-15,-4-2 0 0,-2 0 0 16,-7 0 0-16,-3-1 0 15,0 3 0-15,-6-3 0 16,-2 3 0-16,-10 0 0 0,13-1 0 16,-13 1 0-16,0 0 0 15,9-3 0-15,-9 3 0 16,0 0 0-16,0 0 0 0,0 0 0 16,0 0 0-16,0 0 0 15,0 0 0-15,0 0 0 16,0 0 0-16,0 0 0 0,0 0 0 15,0 0 0-15,0 0 0 16,0 0 0-16,0 0 0 16,0 0 0-16,-7 0-14 15,7 0-33-15,-7 3-41 16,7-3 0-16</inkml:trace>
  <inkml:trace contextRef="#ctx0" brushRef="#br1" timeOffset="77722.6462">7818 7031 352 0,'0'0'8'0,"0"0"3"16,-10-6 3-16,10 6 0 0,0 0 0 15,-12-2 2-15,12 2 0 16,0 0 2-16,0 0-7 15,-3 9-2-15,3-9-1 0,19 18-1 16,-1-9-1-16,10 4 1 16,4 0-7-16,7-1 0 15,4-2 0-15,2-2 0 16,-4-1 0-16,2 3 0 16,-6-3 0-16,-4 0 0 15,-8 1 0-15,-3 1 0 0,-7 5 0 16,-8-1 0-16,-4 6 0 15,-3-1 0-15,-10 3 0 16,-7 4 0-16,-8 2 0 0,-5 1 0 16,-7 1 0-16,-1-1 0 15,1-2 0-15,-3-2 0 16,3-3 0-16,5-2 0 16,2-4 0-16,8-4 0 0,4-1 0 15,8-6 0-15,10-4 0 16,-10 9 0-16,10-9 0 15,0 0-4-15,17-11-82 16,-4 6-3-16</inkml:trace>
  <inkml:trace contextRef="#ctx0" brushRef="#br1" timeOffset="78354.7194">8400 7089 410 0,'0'0'5'0,"0"0"4"0,0 0 1 15,0 0 1-15,0 0-1 16,0 0 0-16,0 0 1 16,0 0 0-16,-3 14-5 15,3 0-4-15,3 3 0 16,4 3-1-16,3 3 0 0,5-4 1 15,4-4 0-15,1-2 0 16,8-9 1-16,-1-4 0 16,1-1-3-16,-1-13 0 15,1 0 0-15,-9-7 0 0,-1 2 0 16,-6-4 0-16,-2 4 0 16,-5 1 0-16,-2 1 0 0,-3 7 0 15,0 10 0-15,0 0 0 16,0 0 0-16,0 2 0 15,2 16 0-15,3 5 0 16,2 1 0-16,1 6 0 16,4 2 0-16,0 1 0 0,-1-2 0 15,-4-1 0-15,-2 0 0 16,-5-3 0-16,-3-2 0 16,-9 0 0-16,-10-3 0 15,-3 0 0-15,-7-2 0 16,-8-3 0-16,2-1 0 0,-4-2 0 15,-2-3 0-15,8-11-54 16,-1 4-37-16,5 1 0 16</inkml:trace>
  <inkml:trace contextRef="#ctx0" brushRef="#br1" timeOffset="79184.7792">6073 5032 358 0,'0'0'7'0,"0"0"2"16,0 0 2-16,0-11 0 0,0 11 0 15,0 0 1-15,0 0-1 16,0 0 3-16,7-7-4 16,6 4-2-16,-1 0-1 15,15 1 0-15,6-5 0 0,4-4 1 16,8 2-1-16,2-3-2 16,3 2-1-16,-3-2-2 15,-5 4 0-15,-7 1-2 0,-5 7 0 16,-8 0 0-16,-10 10 0 15,-7 2 0-15,-5 5 0 16,-5 5 0-16,-7 1 0 16,-3 1 0-16,-4 1 0 0,-2 3 0 15,4-7 0-15,-3 3 0 16,5-7 0-16,3 0 0 16,5-5 0-16,4 1 0 15,3-13 0-15,7 9 0 0,10-9 0 16,6 0 0-16,7 0 0 15,4-8 0-15,1 4 0 16,8-6 0-16,-6 5 0 16,3-2 0-16,-8 2 0 15,-2 2 0-15,-8 1 0 0,-4 2 0 16,-6 0 0-16,-2 0 0 16,-10 0 0-16,0 0-11 15,13 0-72-15,-13 0-5 0</inkml:trace>
  <inkml:trace contextRef="#ctx0" brushRef="#br1" timeOffset="80337.6675">6391 7300 254 0,'0'0'10'15,"0"0"3"-15,0 0 3 16,0 0 3-16,0 0 2 16,0 0-1-16,0 0 2 0,-10-5 0 15,10 5-9-15,0 0-4 16,-10 5-3-16,10-5-2 16,-15 17-1-16,3-3-1 15,0 2 2-15,-6 7-2 16,-7 2 0-16,-3 4 1 15,1 3 1-15,-8 5-1 16,-2 1 2-16,-5 6-1 0,-5 4 0 16,-1 0 0-16,-8 5 1 15,1 1-1-15,-3 1 0 0,1-3 1 16,2 0-1-16,0-3 0 16,6-2 0-16,4-7-1 15,8-3 0-15,5-5-1 0,4-4 0 16,6-6 0-16,5-3-2 15,1-4 0-15,7-5 0 16,2 0 0-16,7-10 0 16,-11 15 0-16,11-15 0 0,0 0 0 15,-7 11 0-15,7-11 0 16,0 0 0-16,0 0 0 16,0 0 0-16,0 0 0 15,0 0 0-15,0 0-7 16,0 0-11-16,0 0-33 0,0 0-36 15,0 0-2-15</inkml:trace>
  <inkml:trace contextRef="#ctx0" brushRef="#br1" timeOffset="80764.5846">5392 8032 401 0,'0'0'5'16,"0"0"3"-16,0 0 1 16,0-11 1-16,0 11-1 15,0 0 0-15,0 0 1 16,0 0 0-16,0 17-4 0,-6 3-3 16,-1 3-1-1,0 3-1-15,-3 3 1 0,-3 3 0 16,3-3 0-16,-3-2-1 15,4-6 0-15,2-2 0 0,-1-2 0 16,0-5-1-16,6-2 0 16,2-10 1-16,0 12-1 15,0-12 1-15,18 3 0 0,-2-3 0 16,9-7 1-16,8-3-1 16,1-2 1-16,7-1-1 15,-4-2 0-15,2-1 0 16,-3 3-1-16,-7 3 1 15,-4 2-2-15,-7 2 1 0,-4 6-1 16,-14 0-1-16,16 0-3 16,-16 0-8-16,2 11-32 15,-2-1-39-15,0-10-2 16</inkml:trace>
  <inkml:trace contextRef="#ctx0" brushRef="#br1" timeOffset="81667.6171">4509 8444 381 0,'0'0'8'0,"0"0"1"16,0 0 2-16,0 0 1 15,0 0 1-15,0 0 0 16,0 0 1-16,0 0 1 0,0 0-6 15,17-4-2-15,-1 4-2 16,-2 0-1-16,9 4-1 16,-4 5 0-16,4 0 1 15,-3 3-4-15,0 3 0 16,-6 0 0-16,-1 2 0 0,-3 1 0 16,-5 1 0-16,-3 1 0 15,-2 3 0-15,-4-4 0 16,-4 1 0-16,-2 3 0 15,0-4 0-15,-2-1 0 16,1-1 0-16,-3-7 0 16,6 2 0-16,-2-7 0 0,10-5 0 15,-14 10 0-15,14-10 0 16,-8 0 0-16,8 0 0 0,0-15 0 16,0 8 0-16,0-5 0 15,8-3 0-15,-3-5 0 16,4-2 0-16,4-3 0 15,2-2 0-15,2 0 0 0,-2-3 0 16,3 0 0-16,-1 3 0 16,0 2 0-16,-2 0 0 15,-2 8 0-15,-6 2 0 0,0 3 0 16,-2 4 0-16,-5 8 0 16,0 0 0-16,0 0 0 15,2 5 0-15,-2 10 0 16,-2 5 0-16,0-1 0 15,-1 4 0-15,1 1 0 16,2 1 0-16,2-3 0 0,5-4 0 16,4-6 0-16,4-1 0 15,5-9 0-15,7-2 0 16,5-2 0-16,3-1 0 0,10-7-82 16,-8 0-8-16</inkml:trace>
  <inkml:trace contextRef="#ctx0" brushRef="#br2" timeOffset="93070.9317">5227 7863 338 0,'0'0'7'0,"0"0"2"15,0 0 5 1,0 0 1-16,0 0 1 0,0 0 1 16,0 0 2-16,0 0 0 15,0 0-5-15,0 0-3 16,0 0-2-16,-2-13-1 0,2 13-1 15,2-10-1-15,1 0-4 16,5 0-2-16,-3-3 0 16,4 4 0-16,1-3 0 0,0-1 0 15,2-2 0-15,0 3 0 16,4-2 0-16,2-3 0 16,-1-2 0-16,3 5 0 15,-3-1 0-15,0 2 0 16,0-1 0-16,-1 2 0 0,2 1 0 15,-6 1 0-15,5 0 0 16,0 3 0-16,1-1 0 16,1 4 0-16,2-4 0 15,-1 3 0-15,1 3 0 16,0-1 0-16,-1 1 0 0,-1 0 0 16,1 2 0-16,-4 0 0 15,1 0 0-15,3 0 0 16,-3 0 0-16,-2 2 0 0,2 3 0 15,1-5 0-15,-4 2 0 16,4 3 0-16,0-3 0 16,-4 1 0-16,2 0 0 0,-2-2 0 15,1-1 0-15,0 6 0 16,-3-4 0-16,-1 1 0 16,1-1 0-16,1 1 0 15,-1 1 0-15,0 2 0 0,1-1 0 16,-1 0 0-16,-2 3 0 15,2-3 0-15,-2-1 0 16,3 4 0-16,-1-1 0 16,-2-2 0-16,3 5 0 15,-4-2 0-15,2-1 0 16,-2-2 0-16,-1 4 0 0,-1 2 0 16,1-4 0-16,-1 4 0 15,-2-2 0-15,0 1 0 16,0 0 0-16,1-1 0 0,-2 4 0 15,-1-1 0-15,2 0 0 16,-3 0 0-16,3 1 0 16,-3 3 0-16,1-2 0 0,-1-1 0 15,0-1 0-15,2 3 0 16,-4-3 0-16,2 3 0 16,1-3 0-16,-3 6 0 15,0-5 0-15,0 1 0 0,0 1 0 16,0 4 0-16,0-4 0 15,-5 0 0-15,5 5 0 16,-4 0 0-16,0-3 0 16,-1 0 0-16,0 1 0 15,0 2 0-15,-2-2 0 16,1-1 0-16,-1 0 0 0,2-3 0 16,-2-1 0-16,2 3 0 15,-1-1 0-15,1-6 0 0,1 3 0 16,1 0 0-16,-2 1 0 15,1-4 0-15,-1 4 0 16,-1-3 0-16,1 1 0 16,3-4 0-16,2-7 0 0,-10 14 0 15,10-14 0-15,-5 8 0 16,5-8 0-16,0 0 0 16,0 0 0-16,0 0 0 15,-10 3 0-15,10-3 0 0,0 0-83 16,0 0-12-16</inkml:trace>
  <inkml:trace contextRef="#ctx0" brushRef="#br2" timeOffset="93752.5518">5969 8207 445 0,'0'0'5'0,"0"0"2"15,0 0 2-15,0 0 1 0,0 0 1 16,0 0 0-16,0 0 0 16,-9-10-9-16,9 10-2 15,0 0 0-15,3 5 0 16,-3-5 0-16,8 17 0 15,-1-4 0-15,3 1 0 0,0 4 0 16,0 1 0-16,2 1 0 16,-1-3 0-16,-4 3 0 15,3-4 0-15,-3 1 0 16,1-5 0-16,-3 3 0 0,-3-5 0 16,1 0 0-16,-3-10 0 15,2 16 0-15,-2-16 0 16,2 11 0-16,-2-11 0 0,0 0 0 15,0 0 0-15,0 0 0 16,0 0 0-16,0 0 0 16,11 0 0-16,-11 0 0 15,17-15 0-15,-8 3 0 0,9-3 0 16,0-5 0-16,4 3 0 16,3-5 0-16,0-1 0 15,2 1 0-15,-2 2 0 16,-3 0 0-16,3 4 0 0,-7 0 0 15,-1 6 0-15,-7 2 0 16,0 4 0-16,-10 4 0 16,7-5 0-16,-7 5 0 15,0 0 0-15,0 0 0 16,0 0 0-16,0 0 0 0,0 0 0 16,0 0 0-16,0 0 0 15,0 0 0-15,0 0 0 16,0 0 0-16,0 0 0 0,0 0 0 15,0 0 0-15,0 5 0 16,0-5 0-16,0 0 0 16,0 9 0-16,0-9-42 0,-5 10-53 15</inkml:trace>
  <inkml:trace contextRef="#ctx0" brushRef="#br2" timeOffset="96805.7669">24864 10662 393 0,'0'0'6'16,"0"0"1"-16,0 0 2 15,0 0 1-15,0 0 0 16,0 0 1-16,0 0 1 0,-10-5 0 16,10 5-5-16,0 0-2 15,0 0-1-15,0 0 0 16,-11 0 0-16,11 0 0 16,0 0 1-16,9 0-1 0,0-2 0 15,-2-4-4-15,6 1 0 16,-3 0 0-16,0 1 0 15,-2-5 0-15,-8 9 0 0,10-12 0 16,-10 12 0-16,0 0 0 16,-10-7 0-16,10 7 0 15,-15-2 0-15,5 2 0 16,10 0 0-16,-18 2 0 0,18-2 0 16,-14 7-15-16,14-7-72 15,-3 11-1-15</inkml:trace>
  <inkml:trace contextRef="#ctx0" brushRef="#br2" timeOffset="98566.0879">25358 10293 410 0,'0'0'5'15,"0"0"3"-15,0 0 1 16,0 0 3-16,0 0-1 16,0 0 1-16,0 0 0 0,0 0 0 15,0 0-3-15,0 0-4 16,-2 12-2-16,-1 8 0 0,1-2-3 15,-1 8 0-15,3 2 0 16,0 7 0-16,0-6 0 16,0 5 0-16,0-1 0 15,0-1 0-15,0-5 0 0,0-2 0 16,0-8 0-16,-2 1 0 16,2-5 0-16,-2-4 0 15,2-9 0-15,0 0 0 16,0 0 0-16,-13 0 0 15,8-12 0-15,2-8 0 0,-1-5 0 16,4-5 0-16,-3-9 0 16,3-3 0-16,0 0 0 15,3-3 0-15,1 3 0 16,7 0 0-16,1 5 0 16,0 7 0-16,6 3 0 15,-4 5 0-15,7 6 0 0,4 8 0 16,0 4 0-16,0 4 0 0,5 7 0 15,-6 6 0-15,3 9 0 16,-4-2 0-16,-6 7 0 16,-7-2 0-16,0 5 0 15,-10-5 0-15,0-3 0 0,-8 0 0 16,-7-3 0-16,-2-2 0 16,-3-5 0-16,-2 2 0 15,-5-7 0-15,2 1 0 16,0-3 0-16,5-3 0 0,3 1 0 15,4-3 0-15,3 0 0 16,10 0 0-16,0 0 0 16,0 0 0-16,0 0 0 15,16 3 0-15,-4-2 0 16,4 4 0-16,5 3 0 0,1 2 0 16,3-1 0-16,-3 4 0 15,3 3 0-15,-2-4 0 16,-1 3 0-16,-2-1 0 15,0 1 0-15,-2-3 0 0,-4 1 0 16,1-1 0-16,-3 1 0 16,-4-3 0-16,-8-10 0 15,15 15 0-15,-15-15 0 16,0 0 0-16,7 10 0 0,-7-10 0 16,0 0 0-16,0 0 0 15,0 0 0-15,-5-13-75 16,5 13-15-16</inkml:trace>
  <inkml:trace contextRef="#ctx0" brushRef="#br2" timeOffset="98949.2199">25907 10508 431 0,'0'0'5'0,"0"0"1"16,0 0 1-16,0 0 1 15,-4 7 1-15,4-7 1 0,-17 13 0 16,6-1 1-16,1 1-4 16,3 2-2-16,0-1-3 15,5 1-2-15,2 0 0 16,2-2 0-16,8-1 0 0,4-2 0 16,6-5 0-16,5-2 0 15,3-3 0-15,-1-3 0 16,1-5 0-16,-2-7 0 15,-3 0 0-15,-5-2 0 16,-4-5 0-16,-9 0 0 0,-5 0 0 16,-7 1 0-16,-10 1 0 15,-3 6 0-15,-5 2 0 16,-1 4 0-16,-3 3 0 16,5 5 0-16,-1 0 0 0,7 5-9 15,3-2-30-15,0 2-49 16,15-5-1-16</inkml:trace>
  <inkml:trace contextRef="#ctx0" brushRef="#br2" timeOffset="99220.1272">26194 10208 421 0,'0'0'6'0,"0"0"3"15,0 0 2-15,0 0 0 0,0 0 1 16,9 0 1-16,-9 13 1 15,-4 5 0-15,-6 11-14 16,-1 0 0-16,2 12 0 16,-3-2 0-16,4 5 0 15,3-4 0-15,2 0 0 0,3-6 0 16,8-1 0-16,5-9 0 16,3-2 0-16,2-7 0 15,2 0 0-15,4-7 0 0,4-3 0 16,-5-5 0-16,2 0 0 15,-11 0-47-15,1-10-43 16,-3-8 0-16</inkml:trace>
  <inkml:trace contextRef="#ctx0" brushRef="#br2" timeOffset="99417.8328">26089 10421 463 0,'0'0'4'0,"0"0"1"15,0 0 2-15,0 0 0 16,13 0 0-16,-1-3 1 16,8 2 0-16,3-5-6 0,7 1-2 15,2 3 0-15,3-1-6 16,2-7-50-16,-3 10-30 16,-6 0-2-16</inkml:trace>
  <inkml:trace contextRef="#ctx0" brushRef="#br2" timeOffset="100098.8893">26460 10459 402 0,'0'0'7'0,"0"0"4"0,0 0 2 15,0 0 2-15,0-12 2 16,0 12 1-16,5-12 0 0,2 4-8 15,5-1-10-15,4 2 0 16,4 7 0-16,1-2 0 16,4 2 0-16,3 2 0 0,-3 8 0 15,-2 4 0-15,-4-2 0 16,-6 9 0-16,-4-3 0 16,-9 4 0-16,0 1 0 15,-12-1 0-15,-5 3 0 16,-4-6 0-16,0-2 0 0,3-2 0 15,-5 0 0-15,6-7 0 16,7-3 0-16,0-5 0 16,10 0 0-16,-5-5 0 15,8-10 0-15,4-3 0 16,8-4 0-16,5-5 0 16,5 0 0-16,2-6 0 0,3 4 0 15,-3-1 0-15,1 8 0 16,-6 2 0-16,-2 5 0 0,-10 6 0 15,0 6 0-15,-10 3 0 16,7 7 0-16,-7 8 0 16,0 2 0-16,0 9 0 0,0-2 0 15,3 6 0-15,-1-3 0 16,6 0 0-16,-1-2 0 16,5-6 0-16,1-4 0 0,4-3 0 15,1-3 0-15,5-5 0 16,-6-4 0-16,5 4 0 15,-7-4-73-15,2-4-19 16</inkml:trace>
  <inkml:trace contextRef="#ctx0" brushRef="#br2" timeOffset="100613.8409">27253 9975 404 0,'0'0'6'0,"0"0"2"16,0 0 2-16,0 0 1 16,0 0 0-16,-11-5 2 0,4 10 0 15,-7 8 2-15,-4 11-5 16,1 9-2-16,-3 11-6 0,0 9-2 15,-5 9 0-15,8 7 0 16,-1 1 0-16,8-4 0 16,5 3 0-16,5-4 0 15,3-6 0-15,9-4 0 0,6-9 0 16,-1 0 0-16,8-9 0 16,2-13 0-16,0 1 0 15,6-9 0-15,-3-7 0 16,2-4 0-16,-2-5 0 0,-5 0 0 15,-5-5 0-15,-1 2 0 16,-19 3-85-16,16-14-6 16</inkml:trace>
  <inkml:trace contextRef="#ctx0" brushRef="#br2" timeOffset="101067.6803">27272 10369 433 0,'0'0'5'0,"0"0"3"15,0 0 3-15,0 0 0 16,0 0 2-16,0 0 0 16,13 3 1-16,-1-3-11 0,8 2-3 15,5-2 0-15,5 0 0 16,3 0 0-16,4 0 0 15,0 0 0-15,-5 0 0 0,0 0 0 16,-9 0 0-16,-3 0 0 16,-5 0 0-16,-8 0 0 15,-7 0 0-15,10 0 0 0,-10 0 0 16,0 0 0-16,0 0 0 16,0 0 0-16,0 0 0 15,0 0-2-15,0 0-87 16,-4 0-2-16</inkml:trace>
  <inkml:trace contextRef="#ctx0" brushRef="#br2" timeOffset="101533.7181">27954 10278 447 0,'0'0'3'0,"0"0"3"16,-3-13 0-16,3 13 1 16,-10-17 1-16,0 8-1 15,-4 1 1-15,1-2-1 16,-6 5-2-16,1 3-3 0,-2 2-1 16,-2 7-1-16,4 3-1 15,0 2 1-15,6 3-1 16,3 0 1-16,0 2-1 15,9-2 1-15,0-2 0 0,9-3 1 16,5-3 0-16,4-2 0 16,1-5 1-16,1 0 0 15,3-5-2-15,0-5 0 16,-4-3 0-16,-4 3 0 16,0-2 0-16,-5 7 0 15,-10 5 0-15,12-10 0 0,-12 10 0 16,5 10 0-16,-5 2 0 15,0 9 0-15,0 4 0 0,0-1 0 16,0 3 0-16,0 3 0 16,-2-3 0-16,2 0 0 15,-3-4 0-15,3-3 0 16,-5-6-21-16,5-1-64 0,0-3-3 16</inkml:trace>
  <inkml:trace contextRef="#ctx0" brushRef="#br2" timeOffset="101868.1702">28214 10300 453 0,'0'0'3'16,"0"0"1"-16,-5 0 2 16,5 0 1-16,-14 10 1 15,1 5 1-15,1 0 0 0,0 2 1 16,1 5-8-16,4 0-2 15,5 1 0-15,2-3 0 16,5-3 0-16,8-2 0 0,3-2 0 16,7-9 0-16,2-2 0 15,-1-2 0-15,4-6 0 16,-3-5 0-16,0-6 0 16,-7-2 0-16,-6-5 0 0,-5 3 0 15,-7-4 0-15,-5 3 0 16,-7 2 0-16,-6 0 0 15,-5 10 0-15,-6 0 0 0,-1 7 0 16,-3 1-11-16,12-8-59 16,1 10-20-16</inkml:trace>
  <inkml:trace contextRef="#ctx0" brushRef="#br2" timeOffset="102197.7174">28414 9934 436 0,'0'0'5'0,"0"0"3"0,0 0 1 15,0 0 1-15,0 0 0 16,0 0 2-16,12 0 0 16,-4 15-3-16,1 9-9 15,6 5 0-15,-2 14 0 0,4 4 0 16,-2 5 0-16,-3 5 0 15,1 3 0-15,-3-3 0 16,-5-1 0-16,-5-1 0 16,0-1 0-16,-8-6 0 15,-6 1 0-15,-9-10 0 0,-2-1 0 16,-5-1 0-16,1-10 0 16,-1 1 0-16,0-6 0 15,2-10 0-15,-1 1-77 0,12-4-16 16</inkml:trace>
  <inkml:trace contextRef="#ctx0" brushRef="#br2" timeOffset="117060.5969">11199 11474 314 0,'0'0'4'15,"0"0"0"-15,0 0-1 0,4 0-1 16,-4 0 0-16,0 0 0 16,5 11 1-16,-5-11 0 15,0 19-3-15,-5-6 1 0,1 6 1 16,-1 6 0-16,2 3 0 16,1 4 1-16,2-1-1 15,0 5 1-15,2 1-1 16,8 2 1-16,0-2-1 0,8 1 2 15,-2-6 1-15,7 2-1 16,2-4 1-16,2-3 1 16,1 4-1-16,-1-10 0 15,6 4 0-15,-6-5 0 16,8 0 0-16,-1-5 1 0,6 0-1 16,5-3 0-16,2-2-1 15,3-3 1-15,7-2 0 16,3 0-3-16,2-2 2 15,7-3-1-15,4 0 0 0,4 0-1 16,2-5 1-16,3 0-1 16,3-3-1-16,-1 1 1 15,8-5-1-15,-2-1 0 0,2-3 0 16,0-3 0-16,2 0 0 16,3-1 1-16,1-2-1 15,-2 1 0-15,1-3 0 16,2 4 1-16,-2-4-1 0,3 1 0 15,-3 1-1-15,-5 2 1 16,2 0 0-16,-7 1-1 16,5 4 1-16,-7 3-1 15,-6-1 1-15,-2 5 0 0,0 3-1 16,-2 0 1-16,-1 5-1 16,-1 0 1-16,-4 2-1 15,1 6 0-15,0 2 1 16,-6 2-1-16,1 3 0 15,-8 1 0-15,0 6 0 0,-7-3 0 16,-3 6 0-16,-7 0 0 16,-3 4-1-16,-7-2 1 15,-5 3 0-15,-3-2 0 0,-5-2 0 16,-4 5 0-16,-1-6-1 16,-1 0 1-16,-4-6 0 15,0 1 0-15,-2-3 0 16,2-4 0-16,-1-6 0 0,-6-7 1 15,5 13 1-15,-5-13 1 16,0 0 0-16,0 0 0 16,12-8 0-16,-7-1-1 0,3-3 1 15,4-6-1-15,6-5-2 16,-1 1 1-16,5-6-1 16,8 1 0-16,2-5-1 15,3 5 1-15,2-5 1 16,8 2-1-16,-3-2-1 15,6 4 1-15,-2-2 0 0,2 6 0 16,1-3 0-16,1 4 0 16,3-1-1-16,-1 4 1 15,5 0 0-15,5 0 1 0,1 3 0 16,1 2-1-16,1-3 1 16,4 4-1-16,-2 1 1 15,3 1 0-15,2 3-1 16,-3 1 0-16,4 1 0 0,-1 2 0 15,2 2 0-15,-1-2 1 16,-2 1-1-16,4 4 0 16,0-4 0-16,0 4 0 0,1 0 0 15,-4 0 0-15,-2 4 0 16,2 0 0-16,-8 1 0 16,1 0 0-16,-3 2 0 15,-5 4 0-15,3 0-1 16,-3-1 1-16,3 3-1 15,0-4 1-15,-3 6-1 0,3-5 0 16,-1 3 0-16,1-2 0 16,-3-5 2-16,3 2-1 15,-3-1 0-15,3-2 0 0,5 0 1 16,-1 0-1-16,1-2 0 16,4-1 1-16,-2-2-1 15,3 0 0-15,-3 0 1 16,2-5-1-16,-4-2 1 0,-3-1-1 15,1-1 0-15,-4-2 0 16,1 2 1-16,-6-3 0 16,4-4 0-16,-6 0 1 15,-3 0-2-15,-1 1 0 0,-6 0 0 16,-4-2 0-16,-6-3 0 16,-2-1 0-16,-3 2 0 15,-3-2 0-15,-6-5 0 16,0 2 0-16,-6-1 0 15,0 0 0-15,1 1 0 0,-6 1 0 16,-2 3 0-16,0 2 0 16,1 4 0-16,-4 5 0 15,-2 9 0-15,0-16 0 0,0 16 0 16,0 0 0-16,0 0 0 16,-6 8 0-16,-1 12-16 15,-5-1-68-15,-10 5-2 16</inkml:trace>
  <inkml:trace contextRef="#ctx0" brushRef="#br2" timeOffset="117577.9186">16001 12346 417 0,'0'0'6'0,"0"0"1"16,0 0 1-16,0 0 1 15,0 0-1-15,0 0 0 16,0 0 1-16,0 8 0 15,0 11-5-15,-5 14-2 16,3 2-1-16,-3 4 0 0,0 11 1 16,2 1-1-16,-2 5 0 15,3-5-1-15,-1 2 1 0,-1-7 0 16,1-1-1-16,-4-5 0 16,5-3-1-16,-4-5-6 15,-1-7-5-15,2-1-11 16,-2-5-59-16,-2-11-2 0</inkml:trace>
  <inkml:trace contextRef="#ctx0" brushRef="#br2" timeOffset="117868.6622">15606 12391 371 0,'0'0'4'0,"0"0"2"15,0 0 3-15,7-12 0 16,6 1 3-16,6-3 1 0,14-3 3 16,7-6-1-16,15-2-2 15,5-2-2-15,9 2-2 16,-2 1-1-16,5 0-2 0,-7 6-2 16,-5 5-2-16,-13 3-1 15,-8 5 1-15,-9 3-2 16,-10 2-2-16,-2 5 2 15,-13 4-2-15,-3 7-5 0,-2-2-5 16,0 14-26-16,0-1-46 16,-9 2 1-16</inkml:trace>
  <inkml:trace contextRef="#ctx0" brushRef="#br2" timeOffset="118261.3032">16357 12730 412 0,'0'0'6'0,"0"0"1"15,0 0 1-15,-7-2 0 16,7 2 0-16,-16 0 0 0,2 5 0 16,-4 3 0-16,4 6-5 15,-2 3-2-15,-2 0-1 16,6 9 1-16,0-2 0 15,10-1 0-15,2-4 1 16,10-2 0-16,4-2 0 0,6-5 1 16,5-8 1-16,0-2-1 15,5-2 0-15,-2-8 0 16,-4-2 1-16,-2-5 1 16,-4-3-5-16,-11-2 0 15,-7-2 0-15,-2-2 0 0,-11 6 0 16,-6 3 0-16,-6 3 0 15,-5 1 0-15,0 8 0 16,0 3 0-16,8 2-8 0,0 2-9 16,6 5-16-16,9 4-52 15,7-11-1-15</inkml:trace>
  <inkml:trace contextRef="#ctx0" brushRef="#br2" timeOffset="118630.4798">16730 12029 459 0,'0'0'3'0,"0"0"2"16,0-12 2-16,0 12 0 15,0-9 0-15,0 9 0 0,0 0 0 16,0 0 0-16,-3 6-5 15,1 12-2-15,-1 6 0 16,1 8 0-16,-3 3 0 16,3 5 0-16,-2 2 0 0,4-7 0 15,0 0 0-15,0-5 0 16,0-6 0-16,0-5 0 16,0-6 0-16,0-3 0 15,0-10 0-15,0 12 0 0,0-12 0 16,0 0 0-16,0 0 0 15,0 0 0-15,0 0 0 16,0 0 0-16,0 0 0 16,0-7 0-16,6-15-68 0,-6 22-21 15</inkml:trace>
  <inkml:trace contextRef="#ctx0" brushRef="#br2" timeOffset="134292.65">7191 7216 151 0,'0'0'6'16,"0"0"3"-16,0 5 3 16,0-5 0-16,0 0 3 0,0 0 1 15,0 10 1-15,0-10 0 16,0 0-4-16,0 0-4 16,0 0-3-16,0 0-1 15,0 0-1-15,0 0-1 0,0 0-1 16,0 0-1-16,0 0-1 15,0 0 1-15,0 0 0 16,0 0 0-16,0 0 0 16,0 0 0-16,0 0 1 0,0 0 0 15,0 0 0-15,8 0 1 16,-8 0 1-16,13 0 1 16,-6 0-1-16,2 0 1 15,4 0 1-15,2-3-1 16,3 3 1-16,1-1-1 0,4-2 0 15,-1 3 0-15,6-3-1 16,-1 1 0-16,3-1-1 16,2 0-1-16,3 1 1 15,4 0-1-15,1 2 1 0,5-2-1 16,-3-4 0-16,1 4-1 16,-1-1 1-16,2 0-1 15,-4 0 0-15,0 2-1 0,-3-1 0 16,-2-2 1-16,-2 2-1 15,-1-1 0-15,0 3 0 16,-2 0 1-16,0 0-1 0,-3 0 0 16,0 3 0-16,3-3 1 15,-5 6-1-15,5-6 0 16,-8 0 1-16,3 0-1 16,-2 2 0-16,-1-2 0 15,-2 0 0-15,0 0 1 0,-3 0-1 16,1 0 0-16,-4 0 0 15,4 0 0-15,1 0 0 16,-3 0 0-16,4 0 1 16,-3 1-1-16,3-1 0 15,-3 3 0-15,3-3 0 0,-2 3 0 16,-1 0 1-16,-2-3-1 16,0 2 0-16,0 0 0 15,-1 2 0-15,2-4 0 0,-2 0 0 16,4 0 1-16,1 0-1 15,-1 0 0-15,-1 0 0 16,1 0 0-16,0-4 0 16,-2 2 0-16,-3 0 0 0,-1-1 0 15,0 0 0-15,-3 0 0 16,3 3 0-16,-3-1 0 16,2 1-1-16,-1 0 1 15,-1 0 0-15,2 0 0 16,1 0 0-16,-3 0 0 0,0 0 0 15,-9 0 0-15,12 0 0 16,-12 0 0-16,0 0-1 16,0 0 1-16,0 0 0 15,0 0 0-15,0 0-2 16,0 0-2-16,0 0-8 0,0 0-16 16,0 0-43-16,0 12-5 15</inkml:trace>
  <inkml:trace contextRef="#ctx0" brushRef="#br2" timeOffset="134826.0841">8839 7047 324 0,'0'0'5'0,"0"0"2"0,0 0-1 15,0 0 1-15,0 0-1 16,0 0 0-16,0 0 2 0,0 0 0 16,3 6-4-16,7-2 0 15,2 1 0-15,4 0 0 16,3 2 2-16,1 1 0 0,3-1-1 15,-2-1 0-15,0 2-1 16,1-4-1-16,-2 4-1 16,-5-1 0-16,-1 0 0 0,2 0-1 15,-9 3 0-15,-2 3 1 16,-5 2 0-16,0 0-1 16,-10 5 2-16,-8-1-1 15,-1 1 0-15,-3 2 0 16,-4 1-1-16,1-3 1 0,0-1-1 15,1-1-1-15,2-6 0 16,4 0 0-16,3 0 0 16,6-3-1-16,-2-2 1 15,11-7-1-15,-9 9 0 16,9-9 0-16,0 0 0 0,-3 9 0 16,3-9-1-16,0 0-3 15,5 9-9-15,-5-9-27 0,12 6-36 16,-4-6-4-16</inkml:trace>
  <inkml:trace contextRef="#ctx0" brushRef="#br2" timeOffset="135546.8383">9138 7144 345 0,'0'0'6'0,"0"0"4"0,0 0 3 15,0 0 2-15,0 0 0 16,-10-10 1-16,10 10 2 16,0 0-2-16,0 0-5 15,-10-5-4-15,10 5-2 16,0 0-2-16,0 0-1 15,10 0 0-15,2 0-1 0,6 0 0 16,1 0 0-16,6 0 1 16,3 0 0-16,2 0 0 15,-1 0-1-15,-4 0 1 16,-2 3-1-16,-6-1-1 16,1 0 0-16,-6 1 1 0,-12-3-1 15,13 10 0-15,-13 0 1 16,0 0-1-16,-6 2 1 0,-6 6 0 15,-3-1 1-15,-5 1-1 16,-2 4 1-16,-6-3-1 16,1 1 0-16,2 0-1 15,3-4 1-15,-1-2-1 0,6-2-1 16,2 1 0-16,6-4 1 16,3-2-1-16,6-7 1 15,8 11 0-15,4-6 0 16,13-5 0-16,0 2 1 0,10-2 0 15,4 0 0-15,4 0 1 16,-1-2-2-16,-3 2 0 16,-2-3 0-16,-9 3 0 15,-3 0 0-15,-7 0 0 16,-6 3 0-16,-12-3-5 0,0 9-16 16,-17 1-63-16,2 1-3 15</inkml:trace>
  <inkml:trace contextRef="#ctx0" brushRef="#br2" timeOffset="136391.2172">6443 7305 266 0,'0'0'8'0,"0"0"5"15,0 0 3-15,0 0 3 16,-3-10 2-16,3 10 1 16,-2-10 1-16,2 10-2 15,0 0-7-15,0 0-5 16,-5 6-3-16,5 8-4 0,0 6-2 16,3 7 0-16,1 7 0 15,-1 4 1-15,4 6 0 16,1 3 1-16,-1 1-1 15,1-4 2-15,-1 6-1 16,1-5 1-16,-1 2 0 0,0-1 1 31,1 2-1-31,-3-12 0 16,-2 2 0-16,-1-6 0 0,1-2-1 16,-1-6 0-16,0-1 0 15,-2-11 0-15,0-1-1 16,0-2 0-16,0-9 0 0,0 13 0 15,0-13 0-15,0 0-1 16,-2 10 0-16,2-10-1 16,0 0-3-16,0 0-5 15,0 0-15-15,0 0-57 0,-2-3-2 16</inkml:trace>
  <inkml:trace contextRef="#ctx0" brushRef="#br2" timeOffset="136911.6876">6378 7989 349 0,'0'0'7'16,"0"0"3"-16,0 0 3 0,0 0 2 15,0 0-1-15,0 0 0 16,0-8 0-16,0 8-1 16,0 0-5-16,0 0-5 15,10 2-1-15,0 9-1 16,-2-2-1-16,4 3 0 0,3 5 2 16,0 0-1-16,-2 2 0 15,-1-2 0-15,1 1 0 16,-1 1 1-16,-5-1-2 15,1-2 1-15,-3-7 0 0,-3 1 0 16,-2-10 0 0,3 12 1-16,-3-12 0 0,0 0 1 15,9-5 0-15,-4-7 0 16,6-1 1-16,1-6 0 0,6-1 0 16,-4-3-2-16,1-1 1 15,2-1-1-15,-1 5 0 16,-4 2 0-16,1 1-2 0,-6 7 0 15,0 1 0-15,-7 9 0 16,5-11 0-16,-5 11 0 16,0 0 0-16,0 0 0 15,0 0-7-15,0 0-7 0,0 8-22 16,0-8-52-16,0 14 2 16</inkml:trace>
  <inkml:trace contextRef="#ctx0" brushRef="#br2" timeOffset="137844.4607">6816 8093 392 0,'0'0'5'0,"0"0"4"0,0 0 1 0,0 0 0 16,0 0-1-16,0 0 1 16,0 0-1-16,-10 7 1 15,10 3-5-15,0 2-4 16,0 2-1-16,2 0 1 0,9 4 0 16,1-4 0-16,3-4 1 15,4-3 0-15,4-4 0 16,-3-3 1-16,4 0 0 15,-3-3 1-15,-1-7 1 0,-6-2-1 16,-1 0 2-16,-3-8-1 16,-5 3-3-16,-3 1-2 15,0-1 0-15,-2 3 0 16,0 4 0-16,0 10 0 0,0-13 0 16,0 13 0-16,0 0 0 15,0 10 0-15,3 0 0 16,3 2 0-16,1 8 0 0,5-2 0 15,-2 7 0-15,3-3 0 16,-1 2 0-16,1-1 0 16,-6 0 0-16,-5-2 0 15,1-1 0-15,-6 2 0 16,-6-2 0-16,-9 1 0 16,-5-2 0-16,-3-2 0 0,-4 1 0 15,-6-4 0-15,6-4 0 16,-2 3 0-16,7-9 0 15,8 5-36-15,2-5-50 0,3 1-4 16</inkml:trace>
  <inkml:trace contextRef="#ctx0" brushRef="#br2" timeOffset="138791.733">5300 8260 239 0,'0'0'5'0,"0"0"4"15,0 0 3-15,0 0 2 0,0 0-1 16,0 0 2-16,0 0 1 16,0 0-2-16,0 0-4 15,-8 6-3-15,-2 2-2 16,0 4-2-16,-5 3 0 0,-4 2-2 16,1 5 1-16,-7 2 0 15,-3 5-1-15,-1 2-1 16,-6 2 0-16,-4 4 0 15,-4 3 1-15,-6 2-1 16,-2 2 0-16,-1 6-1 0,-4-3 2 16,1-2 0-16,-2 4 0 15,2-2-1-15,-3 3 0 16,-1-3 1-16,-1 3-1 0,-2-2 1 16,0-2 0-16,0 0 0 15,7-5 0-15,3-5 1 16,5-1 2-16,5-5-2 15,9-10 2-15,8-3-1 16,8-5 0-16,2-4-1 0,7-1-1 16,8-7 0-16,-10 2-1 15,10-2-1-15,0 0-3 16,0 0-5-16,0 0-15 16,0 18-39-16,0-18-13 15</inkml:trace>
  <inkml:trace contextRef="#ctx0" brushRef="#br2" timeOffset="139224.2651">4117 9097 358 0,'0'0'5'0,"0"0"2"0,0 0 1 16,0 0 1-16,0 0-1 16,0 0-1-16,0 0 1 0,-11 14-1 15,1 6-4-15,-2 2-2 16,-3 6-2-16,0 1 1 16,-2 5 0-16,-4 0 0 0,5-5 0 15,0-2 0-15,-1 0 1 16,2-6-1-16,3-4-1 15,-4-2 0-15,9-6 0 16,7-9 2-16,-5 10 0 0,10-10 1 16,7-2 1-16,9-6 0 15,6 1 1-15,5-6 2 16,5-1-1-16,6 1 0 16,-1 1-2-16,-3 1 0 0,0 2 0 15,-5 4-2 1,-6 2-1-16,-1 3-4 0,-12 0-7 15,-3 3-38-15,-4 7-31 16,-8 0-2-16</inkml:trace>
  <inkml:trace contextRef="#ctx0" brushRef="#br2" timeOffset="139909.7759">3249 9566 390 0,'0'0'4'0,"0"0"2"16,0 0 2-16,0-9 0 15,0 9 1-15,4-13 0 0,-4 13 1 16,16-9 0-16,-16 9-3 15,19-8-3-15,-4 8-1 16,5 0-1-16,2 5 0 0,1 3-1 16,0 4 0-16,2 2 0 15,-9 7 1-15,0-1-1 16,-6 2 0-16,-6 0 1 16,-4 5 0-16,-4-4-1 0,-6 2 1 15,-6-6 0-15,4 1-1 16,-5-5 1-1,2-3-1-15,0-6 1 0,5-6-1 16,10 0-1-16,-10-13 1 16,10-4-1-16,0-6 0 0,10-7 0 15,2-2 0-15,6-5 0 16,1 2 0-16,-1 5 0 16,2-2 0-16,-5 8 1 15,-2 6-2-15,-4 6 0 0,-1 5 0 16,-8 7 0-16,9 5 0 15,-5 8 1-15,0 0-1 16,-1 8 0-16,4 0 1 0,0 5 1 16,4-2 0-16,3-1-1 15,7-6 0-15,8 0-9 16,4-7-72-16,11-7-3 16</inkml:trace>
  <inkml:trace contextRef="#ctx0" brushRef="#br2" timeOffset="146312.1018">12695 14159 384 0,'0'0'6'0,"0"0"1"15,0 0 1-15,0 0 0 0,-7-7 0 16,7 7 0-16,0 0 1 15,-12 7-1-15,6 3-6 16,1 4 0-16,3 0-2 16,2 1 0-16,0-1 1 0,2 3 1 15,11-6 0-15,-1-2 0 16,8-2 1-16,0-4 1 16,2-3 1-16,1-4 1 15,-4-7 1-15,-1-1 0 16,-6-3 0-16,-4 0 0 0,-3-1 1 15,-5 3-8-15,-5-2 0 16,-8 6 0-16,-6-2 0 16,-1 9 0-16,-5 2 0 0,0 2 0 15,3 5 0-15,2 0 0 16,4 7 0-16,7-5 0 16,4 2 0-16,5-4 0 15,7 0 0-15,11-5 0 16,-1-2 0-16,3 0 0 0,3-2 0 15,-7-3 0-15,2-2 0 16,-3 0 0-16,-7-4 0 16,-8 2 0-16,0-1 0 0,-13 8 0 15,-2-2 0-15,-5 4 0 16,0 0 0-16,1 6-3 16,1 4-11-16,1-1-11 15,6-4-47-15,9 8-15 16</inkml:trace>
  <inkml:trace contextRef="#ctx0" brushRef="#br2" timeOffset="148207.0809">13393 13958 375 0,'0'0'6'0,"0"0"4"16,0 0 1-16,8-9 3 0,-8 9 1 15,0 0-1-15,0 0 1 16,0 0 0-16,0 0-4 15,0 22-3-15,-3 3-3 0,-4 5-2 16,2 6-1-16,-2 5 0 16,-1 3 1-16,1 4-1 15,-1-7-2-15,1 2 0 16,0-6 0-16,1-3 0 16,1-4 0-16,1 0 0 0,-4-8 0 15,6-3-3-15,-3-1-10 16,2-4-15-16,0 7-55 15,3-21-5-15</inkml:trace>
  <inkml:trace contextRef="#ctx0" brushRef="#br2" timeOffset="148524.1363">12981 13989 337 0,'0'0'8'0,"0"0"2"16,0 0 3-16,0 0 0 0,10-10 4 15,2 2 1-15,8-2 1 16,10-2 2-16,7-6-7 16,8 1-2-16,7-2-1 0,8-1-3 15,2 2-1-15,-5 6-4 16,-2 0-3-16,-7 4 0 15,-9 4 0-15,-9 4 0 16,-5 0 0-16,-11 4 0 16,-3 5 0-16,-11 4-2 15,0 8-13-15,-6-5-23 0,-1 9-47 16,2 0-2-16</inkml:trace>
  <inkml:trace contextRef="#ctx0" brushRef="#br2" timeOffset="148919.9528">13545 14243 431 0,'0'0'7'0,"0"0"0"15,0 0 2-15,0 0 2 0,0 0-1 16,2-9 1-16,-2 9 0 15,11-3 0-15,-1 1-8 16,2 2-3-16,3 2 0 16,2 8 0-16,1 0 0 15,0 8 0-15,-4 0 0 16,-2 3 0-16,-1 1 0 16,-9 1 0-16,1-1 0 0,-3-4 0 15,-3-1 0-15,-4-5 0 16,-1-2 0-16,-2-5 0 15,10-5 0-15,-14 0 0 0,14 0 0 16,-11-20 0-16,9 8 0 16,2-5 0-16,4-1 0 15,7-2-2-15,1 0-5 0,13 3-6 16,-2 0-25-16,4 8-47 16,3-2 0-16</inkml:trace>
  <inkml:trace contextRef="#ctx0" brushRef="#br2" timeOffset="149771.2221">14112 14284 357 0,'0'0'6'0,"0"0"4"16,-13-14 3-16,1 11 0 0,0-6 1 16,-3 5 1-1,-2-1-1-15,-6 2 1 0,5 3-7 16,-1 3-2-16,6 6-3 15,-1 3-1-15,3 7-2 16,4-1 0-16,2 1 0 0,5-2 1 16,0-1-1-16,7 0 1 15,4-3 0-15,1-6 0 0,0-5 0 16,3-2 0-16,0-4 1 16,0-6 0-16,2-3 0 15,-4-4 0-15,-1-3-1 16,1-2 0-16,-1 2 0 15,-5 2 0-15,4 3-1 0,-4 3-1 16,-7 12 0-16,5-12 0 16,-5 12-1-16,5 7 1 15,-5 3 0-15,2 6 0 16,1-2 0-16,-1 4 1 16,6-4 1-16,-3 1-1 15,5-3 1-15,0-7-1 0,-2 0 1 16,6-5-1-16,-1 0 1 15,-1-10 0-15,3 0-1 16,2-2 0-16,-4-2 0 0,2 1 0 16,-6 3 0-16,2-2-1 15,-11 12-2-15,10-11 0 16,-10 11 0-16,0 0 0 0,2 11 1 16,-2-1-1-16,0 2 0 15,0 4 2-15,0-3 0 16,0 5 1-16,7-6 1 15,6-3-1-15,4-1 0 0,3-5 1 16,5-3 0 0,3-11 0-16,-1-1 0 0,-3-2 1 15,1-6 1-15,-2 0-1 16,-9 0 0-16,-3 2 0 16,-6 2 0-16,-5 1 0 15,-3 5-1-15,3 10 0 0,-15-12-2 16,3 12 1-16,2 2-1 15,0 6 0-15,2 2-1 16,4 4 1-16,4 1 1 0,0 3-1 16,2 0 1-16,10-1 0 15,1 2 0-15,-1-2 1 16,6 1-1-16,-4-3 0 16,4 0 0-16,-6-3 0 0,-1 0 1 15,-4-4-1-15,-7 2 1 16,0-3 0-16,-10 0-1 15,-5 0 1-15,-5-1 0 16,-8 1-1-16,-2-2 1 16,-2 3-1-16,0-2-2 0,4 0-6 15,7 5-18-15,8-7-55 16,-4-1-2-16</inkml:trace>
  <inkml:trace contextRef="#ctx0" brushRef="#br2" timeOffset="151224.5595">14756 14127 350 0,'0'0'5'0,"0"0"5"16,0 0 5-16,0 0 2 16,-10-5 0-16,10 5 1 0,0 0 0 15,0 0 2-15,0 0-4 16,0 0-3-16,5 5-1 16,15-5-12-16,8 0 0 15,1 0 0-15,11 0 0 16,4 0 0-16,2 0 0 0,-2 0 0 15,-4-2 0-15,-7-1 0 16,-9 3 0-16,-2 0 0 16,-12 5 0-16,-4 2 0 15,-6 4 0-15,-9 1 0 0,-7 6 0 16,-7 2 0-16,-4 1 0 16,-6 4 0-16,1-3 0 15,-5 4 0-15,2-4 0 0,3-3 0 16,7-4 0-16,5-2 0 15,3-4 0-15,6-3 0 16,11-6 0-16,0 0 0 16,0 0 0-16,18 2 0 15,5-2 0-15,3-2 0 0,8-1 0 16,3-5 0-16,2 4 0 16,6-1 0-16,-8-1 0 15,3 2 0-15,-8 1 0 16,-4 1 0-16,-3 2 0 15,-9 0 0-15,-3 0 0 0,-3 0 0 16,-10 0 0-16,7 0 0 16,-7 0 0-16,0 0 0 0,0 0 0 15,0 0 0-15,0 0 0 16,0 0 0-16,-7 7 0 16,7-7 0-16,-12 8 0 15,12-8 0-15,-13 6 0 16,13-6 0-16,-14 6 0 0,14-6 0 15,-21 8-4-15,9-6-85 16,12-2-3-16</inkml:trace>
  <inkml:trace contextRef="#ctx0" brushRef="#br2" timeOffset="151791.9173">15900 13729 391 0,'0'0'6'0,"0"0"3"0,0-15 2 16,0 15 1 0,-3-10 1-16,3 10 0 0,0 0 1 15,-18-5 0-15,4 15-4 16,-4 14-2-16,-2 11-1 0,-4 10-4 16,-1 13-3-16,0 5 0 15,-3 7 0-15,8 1 0 16,6 1 0-16,4-3 0 15,7-1 0-15,3-9 0 16,8-2 0-16,9-10 0 0,5 1 0 16,8-11 0-16,0-3 0 15,2-4 0-15,3-10 0 16,0 0 0-16,-5-11 0 0,-3 1 0 16,-4-3 0-16,-3-2 0 15,-8-5 0-15,-3 3 0 16,-9-3 0-16,0 0 0 0,9 0 0 15,-9 0 0-15,0 0 0 16,0 0 0-16,0 0 0 16,0 0 0-16,0 0 0 15,0 0 0-15,0 0 0 16,0 0 0-16,0 0-32 16,0 0-58-16,9-11-3 0</inkml:trace>
  <inkml:trace contextRef="#ctx0" brushRef="#br2" timeOffset="154674.9026">6373 6634 26 0,'0'-10'3'0,"0"0"3"16,0-5 2-16,0-5 4 16,0-7 1-16,0-8 1 0,0-4 0 15,-2-11 3-15,2-2-4 16,-2-5-3-16,-1-4 0 16,1-9-4-16,-4 0 1 15,4-4-2-15,-1 0 0 0,1-5 0 16,-1-3 0-16,1 0-2 15,2 4 1-15,-2-7-2 16,2 0 0-16,0 1 3 16,-3 0 0-16,1 0 0 15,2-1 2-15,-3 4 1 16,1-1-1-16,0-1 1 0,-2 8 1 16,4-3 0-16,-2 6-2 15,2 3 0-15,-3 5 0 16,1 4 0-16,2 9 1 0,0 1 1 15,0 8-2-15,0 5 0 16,0 5-1-16,0 4 2 16,0 6-2-16,0 5-2 15,0 5-1-15,0 12-7 0,0-10-4 16,0 10-3-16,0 0-8 16,-2 3-16-16,2 10-24 15,0 3-14-15</inkml:trace>
  <inkml:trace contextRef="#ctx0" brushRef="#br2" timeOffset="155960.6108">9737 6619 188 0,'0'0'9'0,"0"0"5"0,-2-8 3 16,2 8 1-16,-5-12 1 15,5 5 0-15,-4-11 2 16,4 1 1-16,-2-6-7 15,2-6-4-15,0-8-2 0,0-13 1 16,-2-4-2-16,2-11 2 16,-3-6-3-16,1-12 0 15,-1-3-3-15,-1-7 0 0,-1-7 0 16,-3-4-1-16,3-5-1 16,0 2-1-16,-2-4 0 15,2 2 1-15,-3 2 1 0,8 6-1 16,0 4 0-16,0 6 0 15,0 6 2-15,6 8-2 16,-4 11 0-16,5 6 1 16,0 5-1-16,-2 6 0 15,1 9 1-15,-1 5 0 0,0 6 0 16,-3 4-1-16,-2 5 1 16,2 2-1-16,1 9-1 15,-3-3 0-15,0 12 0 16,0-13 0-16,0 13 0 15,0 0 0-15,0 0-1 0,0 0 1 16,0 0 0-16,0 0-1 16,0 0 0-16,0 0 0 0,0 0-1 15,0 0 1-15,0 0 0 16,0 0-1-16,0 0 0 16,0 0-1-16,0 0-1 15,0 0-2-15,0 0-3 0,0 0-6 16,0 8-12-16,0-8-47 15,2 12-9-15</inkml:trace>
  <inkml:trace contextRef="#ctx0" brushRef="#br2" timeOffset="156824.6559">8116 4454 284 0,'0'0'6'0,"0"0"4"0,-10-15 3 16,8 8 3-16,-3-5 2 16,2 1 3-16,1-1 2 15,0 3 0-15,2 9-6 16,0-18-4-16,0 18-4 16,0 0-3-16,0 0-3 0,-6 19-2 15,3 1-1-15,-1 12-1 16,-4 2-1-16,1 7 2 15,-6 3 0-15,4 1 1 0,-3-1 0 16,-1-4 0-16,-2-8 1 16,2-4-1-16,1-6 1 15,5-2-1-15,-1-7 1 16,3-4 0-16,5-9-1 0,0 0 0 16,-10 8 0-16,10-8 0 15,5-3-1-15,5-2 1 16,5-2 0-16,2-1-1 0,8-4-1 15,5 1 1-15,4-1 0 16,4 2 0-16,0-2 0 16,-4 5-1-16,1-1 1 15,-3 3 0-15,-7 1 0 16,-2 1 0-16,-6 3-3 16,-7 0 0-16,-10 0-3 15,10 0-3-15,-10 0-7 0,0 0-18 16,-5 6-48-16,5-6-2 15</inkml:trace>
  <inkml:trace contextRef="#ctx0" brushRef="#br2" timeOffset="157592.0013">8492 4600 362 0,'0'0'7'0,"0"0"2"0,0 0 3 16,-3-10 1-16,3 10 0 16,0-15 2-16,5 3 0 0,2-1 0 15,5 1-5-15,6-1-3 16,2-1-2-16,4 7-2 16,-1-1-1-16,0 5-1 0,2 3-1 15,-8 5 0-15,-4 10 0 16,-6 5 0-16,-5 2 0 15,-4 8 1-15,-8 1-1 16,-5 2 2-16,-2-3 0 16,-3 0-1-16,2-3 1 15,3-7-1-15,2-3 0 0,4-7 0 16,9-10 1-16,0 10-2 16,9-10 1-16,12-2-2 15,4-3 1-15,7-6-1 16,5-1-1-16,8 2-7 0,-5-7-11 15,5 5-63-15,-1 2-3 16</inkml:trace>
  <inkml:trace contextRef="#ctx0" brushRef="#br2" timeOffset="159005.7563">8949 4580 274 0,'0'0'7'0,"0"0"4"0,0 0 1 16,0 0 1-16,0 0 0 15,0 0 1-15,0 0 2 16,0 0 3-16,10-5-5 15,5 2-3-15,7 3-2 0,10-5 1 16,4 4 1-16,5-2-1 16,4-5-2-16,0 1-1 15,2 2-2-15,-2-2-1 0,-3-1-1 16,-4 1 0-16,-6 2-1 16,-4-2-1-16,-9 4 0 15,1 1 0-15,-10 2 0 16,-1-3-1-16,-9 3 1 0,0 0-2 15,9 0 0-15,-9 0-2 16,0 0-3-16,0 0-5 16,0 0-10-16,0 0-43 15,-5 8-18-15</inkml:trace>
  <inkml:trace contextRef="#ctx0" brushRef="#br2" timeOffset="159385.487">9367 4352 342 0,'0'0'5'0,"0"0"2"0,0 0 2 16,0 0 0-16,-11 0 0 15,11 0 2-15,0 0 1 16,0 0 1-16,8 0-4 0,2 0-3 15,5 3 0-15,2-1-1 16,4 0 1-16,0 3-2 16,4 1-2-16,-2 1-1 15,2 4 0-15,-1-2-1 16,-4-1 1-16,-2 4-1 16,-4 3 1-16,-4-1 0 15,-4 3 0-15,-6 1 0 16,-8 5 1-16,-9-2 0 0,-6 4 0 15,1 0-1-15,-8 0 0 16,2 3-1-16,2-9-4 0,6 2-7 16,-1-10-18-16,0 1-53 15,17 2 0-15</inkml:trace>
  <inkml:trace contextRef="#ctx0" brushRef="#br2" timeOffset="160186.4632">6453 4608 242 0,'0'0'3'0,"0"0"-1"16,0 0 1-16,0 0 0 0,0 0 2 15,5-6 4-15,5 6 2 16,8 0 1-16,3 6 1 15,9-1 0-15,13-1 2 16,6-1 0-16,6 2-3 0,12-2 1 16,6-3-1-16,1 0-2 15,8 0-2-15,0-3 0 16,2-2-2-16,-2 1-1 16,1-2 0-16,-4 1-2 15,-4 0-1-15,-1 3-1 0,-4 0 0 16,-10-2-1-16,-6 4 1 15,-6 0-1-15,-9 0 0 16,-7 0 1-16,-9 0-1 16,-8 4 1-16,-3-4 2 0,-12 0-2 15,10 2 1-15,-10-2-1 16,0 0-1-16,-7 2-3 16,7-2-6-16,-12 2-19 0,12-2-50 15,-23 6-4-15</inkml:trace>
  <inkml:trace contextRef="#ctx0" brushRef="#br2" timeOffset="160722.7754">6573 4478 296 0,'0'0'4'0,"0"0"1"15,0 0 0-15,0 0 2 0,0 0 1 16,0 0 0-16,0 0 1 15,12 10 1-15,-12-10-4 16,0 18 1-16,0-6-2 16,-3 6 0-16,-6-4-1 15,-4 6 0-15,-2 0-1 0,-5-2 0 16,0-1-1-16,-5-2 0 16,3-3 0-16,2-2 0 15,0-4 1-15,5 0-1 16,3-4 2-16,4 1 0 15,8-3-1-15,0 0 1 0,0 0 0 16,0 0 1-16,15-8-1 16,2 5 0-16,11 3 0 15,2 0-3-15,7 0 2 0,6 3 0 16,1 5-1-16,1-1 0 16,-1 3-1-16,2 0 1 15,-5 1-1-15,-1-2 0 0,-4 1-1 16,-2 3-6-16,-6-3-29 15,-1-1-44-15,-5 3-2 16</inkml:trace>
  <inkml:trace contextRef="#ctx0" brushRef="#br2" timeOffset="162236.6725">10085 6753 193 0,'0'0'5'16,"0"0"3"-16,0 0 6 16,0 0 2-16,-10-6 3 0,10 6-1 15,0 0 2-15,0 0-1 16,-13-2-3-16,13 2-6 15,0 0-2-15,0 0-2 16,8 0-1-16,4 0 1 16,6 2 2-16,7-2-1 0,5 3 2 15,7-3 0-15,7 0-1 16,6 0-1-16,8-5-1 16,1 0-2-16,6 0 0 0,2-2-1 15,2 2 0-15,1-3-1 16,-5 4-1-16,2 1 0 15,-3-2 0-15,-4 2 1 16,-5 2-2-16,-3 1 0 0,-7 0 0 16,-6 0 0-16,-1 0 1 15,-6 0-1-15,-10 0 0 16,-2 0 1-16,-8 0-1 16,1 0 1-16,-13 0 1 0,10 0 0 15,-10 0 0-15,0 0 0 16,0 0 0-16,0 0 0 15,0 0 0-15,0 0 0 16,0 0-1-16,0 0 0 16,0 0-1-16,0 0 1 0,0 0-1 15,0 0 1-15,0 0 0 16,0 0 0-16,0 0-1 16,0 0 1-16,0 0-1 0,0 0 0 15,0 0-1-15,0 0 0 16,0 0 0-16,0 0-2 15,0 0-3-15,0 0-6 16,0 0-12-16,0 9-39 0,0-9-16 16</inkml:trace>
  <inkml:trace contextRef="#ctx0" brushRef="#br2" timeOffset="162686.6333">11187 6542 343 0,'0'0'5'0,"0"0"0"15,0 0 1-15,0 0 0 16,4 3 1-16,-4-3 1 15,17 4 2-15,1-1 0 16,1-1-3-16,4 4-2 16,4-5 1-16,8 8 0 15,-3-5-1-15,6 6-1 0,-8-2-1 16,0-1-1-16,-8 3-2 16,-2-2 1-16,-3 1-1 15,-4 1 1-15,-6 0 0 16,-2 2 0-16,-5-2 0 0,-7 6 1 15,-3-1 0-15,-8 1 0 16,-2 4 0-16,-6-1 0 16,-4 5-1-16,0-4 0 15,-8-1 0-15,5 1 0 0,-1-3-2 16,4 0-1-16,3 1-4 16,3-8-9-16,6-2-35 0,2 1-29 15,9-4-3-15</inkml:trace>
  <inkml:trace contextRef="#ctx0" brushRef="#br2" timeOffset="163329.7881">10229 6579 268 0,'0'0'7'16,"0"0"3"-16,0 0 0 0,0 0-1 15,-7-2 0-15,-6 4 3 16,3 3-1-16,-10 6 0 16,1 1-6-16,-6 0 0 15,0 3-1-15,-3 0 0 16,-2 0 1-16,5-5-2 0,1 4 0 15,4-3-1-15,0-4-1 16,5 0 0-16,0-5-2 16,15-2 1-16,-10 10-2 15,10-10 1-15,0 0 0 0,0 10 1 16,0-10 0-16,10 10 2 16,5-5-1-16,0-1 1 15,5 2 2-15,3 2-1 16,9 2 1-16,-5-3-1 0,8 3 1 15,-3-1-1-15,3 4 0 16,-3-1 0-16,1 1-1 16,-6-1 0-16,0 0-1 0,-2 0 0 15,-8 2-1-15,-1-4 0 16,-7-1 1-16,1-1-1 16,-10-8 1-16,13 15 0 15,-13-15-1-15,2 7-3 16,-2-7-9-16,0 0-44 0,0 0-18 15</inkml:trace>
  <inkml:trace contextRef="#ctx0" brushRef="#br2" timeOffset="163912.4491">10679 6242 326 0,'0'0'4'0,"0"0"1"16,0-8 1-16,0 8 1 15,-18-9 0-15,6 6 0 16,-8-2 2-16,1 5-2 15,-6 0-1-15,0 5-4 0,0 2 0 16,2 6-1-16,2 3-1 16,5-2 0-16,4 6 0 15,4-5-1-15,3 2 0 0,5 0 1 16,0-2 1-16,11-5 0 16,1-2 2-16,2-6 1 15,9-2 2-15,-1-6 0 0,1-8 2 16,4-6-1-16,-2-5 1 15,-5-7-1-15,2-2-2 16,-7-6-1-16,0-4 1 16,-8-1-1-16,-2-4-1 15,-5 2-1-15,-2 2 0 0,-3 2-1 16,-5 9 1-16,0 5 0 16,3 3-2-16,-1 11-1 15,8 15 0-15,-13-7 0 16,11 14 1-16,2 14-1 15,0 4 0-15,0 6-1 16,5 10 1-16,1 0 1 0,3 4 1 16,1 2-1-16,3-1 0 15,4-5 0-15,-2 1-1 0,4-8-6 16,2-4-11-16,-1-10-48 16,1 2-11-16</inkml:trace>
  <inkml:trace contextRef="#ctx0" brushRef="#br2" timeOffset="164388.5062">10940 6156 330 0,'0'0'8'16,"0"0"3"-16,-8-11 5 16,8 11-1-16,-7-15 3 15,5 6-2-15,-1-1 1 16,3-2 0-16,0-1-8 15,3 4-4-15,9-1-2 0,-2 2-2 16,5 1-1-16,0 2 0 16,2 2-1-16,1 3 1 15,-1 0 0-15,-4 6 0 16,-6 1-1-16,0 3 1 0,-4 2 0 16,-3 3 0-16,-5 0 0 15,-5 0 0-15,0-1 0 16,0 2 0-16,-2-4 0 15,1-3-1-15,4 2 0 0,7-11 0 16,-5 12 0-16,5-12 0 16,8 7 1-16,5-4 1 15,6-1-1-15,1 1 1 0,3-1 0 16,-2 0 0-16,2-2 0 16,-3 3-1-16,-3-1 0 15,-6 4 1-15,-11-6-1 16,4 9 1-16,-4-9 0 15,-15 15 0-15,-7-6 0 16,0 2 0-16,-6 4-1 0,-4-3-1 16,2 6-8-16,-2-3-27 15,7-1-43-15,7 4-1 16</inkml:trace>
  <inkml:trace contextRef="#ctx0" brushRef="#br2" timeOffset="168638.1119">16183 13951 321 0,'0'0'9'0,"0"0"4"16,13-10 4-16,-13 10 2 15,9-2 2-15,-9 2-1 0,8-2 0 16,-8 2 1-16,0 0-9 16,0 0-4-16,4 4-2 15,-4 6-1-15,-4 6-1 16,-1 1 0-16,-5 5-1 16,0 0 1-16,-2 9 0 15,-4-5-4-15,-1 4 0 0,-3-3 0 16,3-3 0-16,-5-1 0 15,1 0 0-15,2-4 0 16,1-7 0-16,0 0 0 16,4-4 0-16,4-2 0 0,10-6 0 15,-13 4 0-15,13-4 0 16,0 0 0-16,0 0 0 0,0 0 0 16,0 0 0-16,10 0 0 15,5 0 0-15,3 0 0 16,6 0 0-16,6-3 0 15,8 2 0-15,-1-1 0 0,5-2 0 16,-5 4 0-16,4 0 0 16,-9 0 0-16,0 0 0 15,-7 0 0-15,-6 0 0 16,-6 0 0-16,-3 0 0 0,-10 0 0 16,12 0 0-16,-12 0 0 15,0 0 0-15,0 0 0 16,0 0 0-16,0 0 0 15,0 0 0-15,0 0 0 16,0 0 0-16,0 0 0 0,-5 7 0 16,5-7 0-16,0 0-17 15,0 0-71-15,-12 9-4 16</inkml:trace>
  <inkml:trace contextRef="#ctx0" brushRef="#br2" timeOffset="169053.3677">16613 14159 428 0,'0'0'5'0,"0"0"2"16,0 0 2-16,0 0 0 15,0 0 2-15,0 10 0 16,0 1 1-16,-5 1 1 0,-2 0-7 15,2 8-6-15,0-1 0 16,-3 5 0-16,1-4 0 16,4 0 0-16,1-4 0 0,2-1 0 15,0-3 0-15,0-3 0 16,0-9 0-16,0 14 0 16,0-14 0-16,0 0 0 0,0 0 0 15,0 0 0-15,0 0 0 16,0 0 0-16,0 0 0 15,0 0 0-15,2-11 0 16,-2 11 0-16,0-7 0 0,0 7 0 16,0-10 0-16,0 10 0 15,0 0 0-15,0 0 0 16,-2-10 0-16,2 10-9 16,0 0-46-16,0 0-34 15,0 0-1-15</inkml:trace>
  <inkml:trace contextRef="#ctx0" brushRef="#br2" timeOffset="169884.8374">16456 14166 349 0,'0'0'7'0,"0"0"5"16,-7-9 5-16,7 9 1 15,-5-7 3-15,5 7 1 0,0 0 0 16,-8-16 1-16,8 16-6 16,0 0-14-16,0 0-3 15,8-7 0-15,-1 7 0 16,5 0 0-16,4-2 0 0,-2 2 0 15,4 0 0-15,-1 2 0 16,-2 5 0-16,0 1 0 16,-5 4 0-16,0 0 0 15,-5 5 0-15,-3-3 0 16,-2 3 0-16,-2 3 0 0,-5 0 0 16,-3-1 0-16,-5 1 0 15,0 0 0-15,-3-3 0 16,4-2 0-16,-2-1 0 15,2-3 0-15,6-1 0 16,-2-2 0-16,10-8 0 0,0 0 0 16,-9 7 0-16,9-7 0 15,0 0 0-15,0 0 0 0,0 0 0 16,0 0 0-16,7 0 0 16,2 0 0-16,4-2 0 15,4 0 0-15,1-1 0 0,7 0 0 16,3 1 0-16,1-1 0 15,1-2 0-15,0 3 0 16,2-1 0-16,-4 3 0 16,-2-3 0-16,-5 3 0 15,-4 0 0-15,-2 0 0 0,-6 0 0 16,-9 0 0-16,11 0 0 16,-11 0 0-16,0 0 0 15,0 0 0-15,0 0 0 16,0 0 0-16,0 0 0 15,0 0 0-15,-2 10 0 16,2-10 0-16,-13 8 0 0,13-8 0 16,-15 12 0-16,2-9 0 15,-6 0-68-15,6 2-27 0</inkml:trace>
  <inkml:trace contextRef="#ctx0" brushRef="#br2" timeOffset="170334.4293">16807 13805 438 0,'0'0'4'0,"0"0"4"0,0 0 1 15,0 0 2-15,0-9 0 16,0 9 1-16,7 0 1 0,5 0-8 16,4 4-5-16,3 9 0 15,6 4 0-15,0 5 0 16,7 4 0-16,3 8 0 16,-3 0 0-16,-4 7 0 0,-1 0 0 15,-7 2 0-15,-5 4 0 16,-7 0 0-16,-8 2 0 15,-6 0 0-15,-11 1 0 0,-3-1 0 16,-10-1 0-16,-2-1 0 16,2-3 0-16,0-6 0 15,3-9 0-15,5-1 0 16,0-8 0-16,9-6 0 16,1-4 0-16,12-10 0 0,-12 12 0 15,12-12 0-15,0 0 0 16,-9-2 0-16,9 2-65 15,0 0-30-15</inkml:trace>
  <inkml:trace contextRef="#ctx0" brushRef="#br3" timeOffset="178618.0023">9712 7193 118 0,'0'0'11'0,"0"0"6"16,0 0 4-16,-2 6 6 16,2-6 2-16,0 0 3 0,0 0 1 15,-10 10 1-15,10-10-8 16,0 0-3-16,-11 0-5 16,11 0-3-16,0 0-4 15,0 0-1-15,-9 0-3 0,9 0-1 16,0 0-3-16,-7 10 0 15,7-10-1-15,-6 12-1 0,6-12 0 16,0 15 0-16,0-15 0 16,0 12 0-16,0-12 2 15,13 9 2-15,-13-9 0 16,20 0 1-16,-13 0 2 16,3-2-1-16,3-5 1 0,-1 2 0 15,-12 5-2-15,12-15-2 16,-12 15-4-16,6-17 0 15,-6 17 0-15,0-12 0 16,0 12 0-16,-16-6 0 16,4 6 0-16,-3 0 0 0,3 6 0 15,-1 4 0-15,3-2 0 16,1 3 0-16,3 1 0 16,1-2 0-16,5 3 0 0,0-5 0 15,2 2 0-15,-2-10 0 16,16 9 0-16,-4-9 0 15,1 0 0-15,1-3 0 16,2-3 0-16,-4 0 0 0,-3-4 0 16,2 0 0-16,-6 3 0 15,-5 7 0-15,0-15 0 16,0 15 0-16,-12-7 0 16,-1 5 0-16,-4 2 0 0,1 0 0 15,2 6 0-15,1 0 0 16,1 4 0-16,-1-3 0 15,11 3 0-15,2-10-5 16,0 20-24-16,7-13-56 0,3-2-4 16</inkml:trace>
  <inkml:trace contextRef="#ctx0" brushRef="#br3" timeOffset="179667.3947">9667 7295 304 0,'0'0'5'0,"0"0"3"0,0 0 4 0,-5-8 1 16,5 8 1-16,0 0 4 15,-7-12 0-15,7 12 0 16,0 0-4-16,-12-8-3 16,12 8-1-16,0 0-4 0,0 0-1 15,0 0 0-15,0 0 1 16,5 8 0-16,-5-8 0 16,19 3 1-16,-4-3-1 15,8 0 2-15,2 0-1 0,1 0-3 16,7-3-4-16,2 3 0 15,0-2 0-15,0 2 0 16,-1 0 0-16,1 0 0 0,-5 0 0 16,4 0 0-16,-1 0 0 15,-1 0 0-15,4 0 0 16,-4 2 0-16,0-2 0 0,-2 0 0 16,2 0 0-16,-2 0 0 15,-3 0 0-15,-3 0 0 16,2 0 0-16,1 0 0 15,-9 0 0-15,7 0 0 16,-4 0 0-16,2 0 0 16,-3-2 0-16,2 2 0 0,-4 0 0 15,2 0 0-15,-1-3 0 16,-1 3 0-16,-3 0 0 16,-2 0 0-16,-4 0 0 15,1 0 0-15,3 0 0 0,-13 0 0 16,9 0 0-16,-9 0 0 15,13 0 0-15,-13 0 0 16,0 0 0-16,10 3 0 0,-10-3 0 16,0 0 0-16,12 0 0 15,-12 0 0-15,0 0 0 16,0 0 0-16,8 0 0 0,-8 0 0 16,0 0 0-16,0 0 0 15,0 0 0-15,0 0 0 16,0 0 0-16,0 0 0 15,0 0 0-15,0 0 0 16,0 0 0-16,0 0 0 0,0 0 0 16,0 0 0-16,0 0 0 15,0 0 0-15,0 0 0 16,-10 2-12-16,-10 4-76 16,20-6-2-16</inkml:trace>
  <inkml:trace contextRef="#ctx0" brushRef="#br3" timeOffset="180388.0969">10532 7110 392 0,'0'0'5'0,"0"0"3"0,0 0 1 15,0 0 2-15,0 0 0 16,0 0 1-16,0 0 1 16,0 0 0-16,0 0-6 15,0 0-1-15,0 0 0 0,5 0-1 16,5 5 0-16,3 2 0 15,7-2-2-15,-1 2-3 16,6 1 0-16,0 2 0 16,5-3 0-16,-5 0 0 0,5 1 0 15,-13-4 0-15,6 5 0 16,-7-6 0-16,2 3 0 16,-2-3 0-16,-4 1 0 15,-3 0 0-15,-9-4 0 0,16 4 0 16,-16-4 0-16,0 0 0 15,9 5 0-15,-9-5 0 16,0 0 0-16,0 0 0 16,0 0 0-16,0 12 0 15,0-12 0-15,-4 12 0 0,-1-4 0 16,0 2 0-16,-6 2 0 16,4 0 0-16,-5 3 0 15,-1-1 0-15,1 0 0 0,-1-1 0 16,1 3 0-16,-2 0 0 15,1 3 0-15,1-4 0 16,-1 2 0-16,3-3 0 16,3-3 0-16,-2-1 0 0,9-10 0 15,-9 15 0-15,9-15 0 16,0 0 0-16,-7 10 0 16,7-10 0-16,0 0 0 0,0 0 0 15,0 0 0-15,0 0 0 16,-8 7 0-16,8-7 0 15,0 0 0-15,0 0 0 16,0 0 0-16,0 0 0 16,0 0 0-16,0 0 0 15,-5 11-8-15,5-11-82 16,0 0-1-16</inkml:trace>
  <inkml:trace contextRef="#ctx0" brushRef="#br3" timeOffset="181815.5161">10818 7548 360 0,'0'0'8'0,"0"0"2"16,-12-8 5-16,12 8 1 0,-10-4 0 15,10 4 2-15,-8-5-1 16,8 5 1-16,0 0-6 16,0 0-2-16,0 0-2 0,13 0-5 15,4 0-3-15,5 0 0 16,6 0 0-16,4 0 0 15,3 2 0-15,2-2 0 16,-1 3 0-16,-7-3 0 16,-2 0 0-16,-7 0 0 15,-2 0 0-15,-6 0 0 16,-12 0 0-16,15 4 0 0,-15-4 0 16,0 13 0-16,-10-1 0 15,-2 2 0-15,-9 4 0 0,-4 8 0 16,-1-4 0-16,-10 3 0 15,4-4 0-15,-3 2 0 16,3-1 0-16,2-5 0 16,8-2 0-16,2-5 0 0,5-2 0 15,5-4 0-15,10-4 0 16,0 0 0-16,0 0 0 16,10 8 0-16,8-8 0 15,7-3 0-15,1-2 0 0,10 3 0 16,-1-5 0-16,4 1 0 15,-4 2 0-15,2-1 0 16,-4 3 0-16,-3-1 0 16,-4 0 0-16,-1 3 0 15,-4 0 0-15,-7 0 0 0,2 0 0 16,-7 0 0-16,-9 0 0 16,11 3 0-16,-11-3 0 15,0 0 0-15,0 0 0 0,0 0 0 16,0 0 0-16,0 0 0 15,0 0 0-15,0 0 0 16,-6 5 0-16,6-5 0 0,0 0 0 16,0 0 0-16,-10 9 0 15,10-9 0-15,0 0 0 16,-9 8 0-16,9-8 0 16,-13 20-52-16,13-20-39 15,0 0-3 1</inkml:trace>
  <inkml:trace contextRef="#ctx0" brushRef="#br3" timeOffset="184613.995">9744 7352 245 0,'0'0'8'16,"0"0"4"-16,0-12 3 15,0 12 4-15,0-12 1 0,0 12 2 16,-4-17 2-16,1 6 1 16,3 11-5-16,-7-15-5 15,7 15-2-15,0 0-6 0,0 0 0 16,-11 0-2-16,11 15-1 16,0 8-1-16,0 6 0 15,0 10 0-15,0 12 1 16,0 0 0-16,3 9 0 15,-1 2-1-15,4-6 1 0,-1 6-1 16,0-5 0-16,-1-2 0 16,-1-5 0-16,2 0 0 15,-3-6 0-15,-2-5-1 16,0-2 0-16,2-7-2 0,-2-3 0 16,0-7 0-16,0-2 0 15,4-6 0-15,-4-2 0 16,0-10 0-16,0 7 0 0,0-7 0 15,0 0 0-15,0 0 0 16,0 0 0-16,0 0 0 16,0 0 0-16,0 0 0 15,0 0 0-15,0 0 0 0,0 0 0 16,0 0 0-16,0 0 0 16,0 0 0-16,0 0 0 15,0 0 0-15,0 0 0 16,0 0 0-16,0 0-8 15,0 0-1-15,0 0-5 0,0 0-11 16,0 0-50-16,9-4-10 16</inkml:trace>
  <inkml:trace contextRef="#ctx0" brushRef="#br3" timeOffset="185400.6322">9585 8115 327 0,'0'0'6'16,"0"0"4"-16,0 0 2 16,-4-11 4-16,4 11 2 15,-6-9 0-15,6 9 2 0,-5-7 1 16,5 7-6-16,0 0-3 16,-5-10-4-16,5 10-1 15,0 0-2-15,5 3-1 16,6 1-1-16,-2 6 0 15,3 2 0-15,9 3 0 0,-4-1-3 16,5 6 0-16,1-6 0 16,-3 1 0-16,-1-1 0 15,-1-2 0-15,-4 3 0 16,-3-7 0-16,1 3 0 16,-12-11 0-16,13 15 0 0,-13-15 0 15,5 9 0-15,-5-9 0 16,0 0 0-16,0 0 0 15,0 0 0-15,0 0 0 0,7-9 0 16,-2-6 0-16,2 2 0 16,-1-8 0-16,3 2 0 15,3-8 0-15,4 0 0 0,1-1 0 16,1 1 0-16,-4 2 0 16,1 0 0-16,-3 6 0 15,1 1 0-15,-3 3 0 16,-3 6 0-16,-7 9 0 0,8-11 0 15,-8 11 0-15,0 0 0 16,0 0 0-16,0 0 0 16,0 0 0-16,0 0 0 15,0 13 0-15,-8-4-25 16,6 7-63-16,-3 0-4 0</inkml:trace>
  <inkml:trace contextRef="#ctx0" brushRef="#br3" timeOffset="185944.5583">9843 8442 410 0,'0'0'4'0,"0"0"1"0,0 0 0 16,0 0 1-16,0 0 2 16,-4 11-2-16,4-2 1 15,0 3 0-15,0 3-3 16,2 0-2-16,5 2 0 16,4-4 0-16,1-1 0 0,6-1 0 15,-4-7 1-15,6-4 1 16,3-3 2-16,-1-9 0 15,-2-3 0-15,0-2 0 0,-1-3 2 16,-3-2-8-16,-4 4 0 16,-5 0 0-16,1 4 0 15,-5 4 0-15,-3 10 0 0,2-9 0 16,-2 9 0-16,0 0 0 16,0 7 0-16,0 5 0 15,2 2 0-15,3 4 0 16,2 2 0-16,-1 5 0 15,1-3 0-15,1 2 0 16,-6-3 0-16,-2 4 0 0,0-3 0 16,-12 3 0-16,-8 0 0 15,-5 2 0-15,-7 0 0 16,-5 0 0-16,-5 1 0 16,-4-6 0-16,0-5 0 0,3-4 0 15,1-9-35-15,7-4-51 16,5-4-4-16</inkml:trace>
  <inkml:trace contextRef="#ctx0" brushRef="#br3" timeOffset="186713.3746">9694 7273 332 0,'0'0'6'0,"0"0"2"16,0 0 3-16,0 0 2 15,0 0 1-15,0 0 1 16,0 0 0-16,0 0 0 0,0 0-4 16,0 0-4-16,0 0 0 15,-2 5-3-15,-3 8 0 16,0-4-2-16,-2 6-1 16,-1 5 1-16,-2-1-1 0,-4 6-1 15,1 5 1-15,-4 3-1 16,-6 0 0-16,3 3 0 15,-5 6 0-15,1 2-1 16,-6 4 1-16,-2 1 0 0,2 6 1 16,-6-6-1-16,2 6 1 15,-1-6 0-15,-2 3 1 16,0-3 0-16,2-1 0 16,2-4 1-16,1 1-1 0,2-3 0 15,6-5 1-15,1-2-1 16,1-3 0-16,5-5 0 15,4-2 0-15,1-5-1 16,1-2 0-16,4-9 0 0,0 3 0 16,7-12 0-1,-5 13 0-15,5-13-1 0,0 0 1 16,0 0 0-16,0 0 0 16,0 0 0-16,0 0-1 0,0 0-3 15,0 0-3-15,0 0-7 16,0 0-14-16,0 0-55 15,-3-7-4-15</inkml:trace>
  <inkml:trace contextRef="#ctx0" brushRef="#br3" timeOffset="187216.4975">9011 8132 386 0,'0'0'7'0,"0"0"2"0,0 0 2 15,0 0 0-15,0 0 0 16,0 0 0-16,0 10 0 16,-2 4 1-16,-3 0-7 15,-1 8-2-15,1 2-2 0,-4 5 1 16,4 5 0-16,-6-5 1 15,4 3-1-15,0-4 0 16,-3-1 0-16,2-5-1 0,1 1 1 16,2-9-1-16,-2 2-1 15,4-6 1-15,-1-1-1 16,4-9 0-16,0 10 0 16,0-10 1-16,4 2 0 0,6-2 0 15,4 0 1-15,2-7 0 16,4 0 1-16,4-3 0 15,1 1-1-15,3-5-2 16,-1 4 0-16,-2 1 0 0,0-2 0 16,-3 4 0-16,-2 0 0 15,-8 4 0-15,1 1 0 16,-13 2 0-16,12-2 0 16,-12 2 0-16,0 0 0 0,0 4 0 15,0-4 0-15,-2 10 0 16,2-10-7-16,0 0-76 15,-15 13-3-15</inkml:trace>
  <inkml:trace contextRef="#ctx0" brushRef="#br3" timeOffset="187986.4093">8479 8893 431 0,'0'0'5'0,"0"0"3"15,0 0 1-15,0 0 1 16,4-12 0-16,-4 12 0 16,18-10 1-16,-6 5-1 15,4-1-3-15,4 4-7 0,-1 2 0 16,4 5 0-16,-5 6 0 16,-1 5 0-16,-4 4 0 15,-6 5 0-15,-5 3 0 0,-2-1 0 16,-7 2 0-16,-4-1 0 15,-3-4 0-15,1-1 0 16,-2-6 0-16,2-2 0 0,4-5 0 16,-1-3 0-16,10-7 0 15,-13 0 0-15,11-10 0 16,2-7 0-16,8-5 0 16,2-11 0-16,4-1 0 0,4-8 0 15,2 0 0-15,-1 2 0 16,4 0 0-16,-5 5 0 15,-4 11 0-15,-4 2 0 16,0 10 0-16,-5 1 0 16,-5 11 0-16,0 0 0 0,0 0 0 15,7 11 0-15,-7 5 0 16,0 7 0-16,0-1 0 16,3 5 0-16,-1 1 0 15,4-4 0-15,-1 1 0 0,4-8 0 16,1-5 0-16,3-1 0 15,2-11 0-15,7 3 0 16,-2-3-41-16,4 0-45 0,4-5-3 16</inkml:trace>
  <inkml:trace contextRef="#ctx0" brushRef="#br3" timeOffset="192268.9269">20523 11132 264 0,'0'0'7'16,"0"0"3"-16,0 0 2 15,3-10 2-15,-3 10 1 16,0 0-2-16,0 0-1 16,0 0 1-16,0 0-5 0,0 8-4 15,0 9-2-15,-3 4-2 16,3 8 1-16,0 3 1 15,5 5 0-15,2 3 0 0,11 0 2 16,7-3-1-16,7-3 0 16,5-7 2-16,3 1-1 15,10-8 0-15,2-5 1 16,3-5-1-16,5-6 1 16,2-4-1-16,7 0-1 15,6-7 0-15,2-3 0 0,5-5 0 16,6 0-1-16,-5-2 0 15,7-4-1-15,4 2 1 0,-2-1-1 16,4 1 1-16,-2-1-1 16,3 0 0-16,2-3-1 15,0 4 1-15,4 2 0 16,-2-1-1-16,1 6 0 16,0-3 0-16,2 4 0 0,-1 2 1 15,-2 4-1-15,3 0 1 16,-4 5-1-16,0 0 1 15,-4 3 0-15,-1 7-1 0,-3 2 0 16,-8 2 1 0,-4 4-1-16,-8 5 1 0,-5 4-1 15,-7-3 0-15,-10 6 0 16,-6-2 1-16,-6 1-1 16,-8 0 0-16,-6 2 0 15,-4-4 0-15,-4-2 0 0,-4-1 0 16,-5-1-1-16,0 0 0 15,-5-6 0-15,-2-3 0 0,0-2 0 16,0 1 0-16,0-13 1 16,0 18 0-16,0-18 2 15,0 0 1-15,0 0 1 16,0 0 0-16,0 0 0 16,0 0 0-16,0 0 1 0,0-6 0 15,0-4-1-15,0-2-2 16,4 0 0-16,1-3-1 15,-1 0 0-15,4-1-1 16,1 0-1-16,4-5 1 0,2 2-1 16,3 0 0-16,7-1 0 15,4 0 0-15,4-3-1 16,6 1 1-16,6 0 0 16,2 0 0-16,8 2 1 15,2-1-1-15,3 2 0 0,2 2 1 16,3-1 0-16,4 4-1 15,4-4 1-15,-2 6 0 0,7-3 0 16,1 3-1-16,3-1 1 16,5 1 0-16,3 0-1 15,2 2 1-15,2 0 0 16,0 2 0-16,3 1-1 0,0 2 2 16,8-1-1-16,-3 6 0 15,3 0 1-15,-2 0-1 16,10 0 0-16,-2 3 0 15,3 0 1-15,6-1-1 16,-1 6 0-16,1-6 0 0,4 1 0 16,0 0 0-16,-2-1 0 15,-3-2 0-15,-4 3 0 16,-6-2 0-16,-9 2 0 16,-13-3 0-16,-13 3 0 0,-14-3 1 15,-13 2 0-15,-12-2 1 16,-16 3 0-16,-3-3 0 15,-16 0 1-15,0 0-1 0,0 0 0 16,0 0-1-16,0 0-1 16,0 0-2-16,0 0-6 15,-8 2-16-15,-19 3-57 16,14-3-1-16</inkml:trace>
  <inkml:trace contextRef="#ctx0" brushRef="#br3" timeOffset="193785.5909">12444 14937 282 0,'0'0'5'16,"0"0"3"-16,7 0-1 16,-7 0 1-16,0 0 0 15,13 0 2-15,-3 0 1 0,4 0 0 16,2 0-2-16,6-1 0 15,2-2-2-15,12 0 2 16,1-2-2-16,7 0 1 0,2 1-2 16,0-2 0-16,4 1-2 15,3 4 0-15,-2-5-1 16,2 4 0-16,2-1 0 16,2 0-1-16,3 3 0 15,0-3 0-15,-1 3-1 0,3-1 2 16,3 1-3-16,-1 0 1 15,3 0 0-15,0 0 1 16,1 0-1-16,1 1 0 16,3-1 1-16,1 0-1 0,3 3 1 15,4-3-1-15,-1 0 0 16,6 0 0-16,-3 0-1 16,3 0 1-16,2 0-1 15,3 0 1-15,-1 0-1 0,-3 0 1 16,4 3-1-16,-3 0 1 15,0 1-1-15,0 0 0 16,0-3 1-16,-4 4-1 16,-4 1 0-16,-2-2 0 0,0 1 0 15,-4 0 0-15,-7 1 0 16,1-2 1-16,0-1-1 16,-5 1 0-16,0-1 0 0,-2-3 0 15,-5 2 1-15,0 1-1 16,-5-1 0-16,-1-2 0 15,-1 0 0-15,-6 2 0 16,-3-2 0-16,-1 0 1 0,-1 0-1 16,-2 3 0-16,0-3 0 15,-1 0 0-15,-6 0 1 16,-1 0-1-16,5 0 0 16,-7 0 0-16,0 0 0 15,0 0 0-15,-3-3 0 16,3 3 0-16,0 0 0 0,-5 0 1 15,2-2-1-15,3 2 0 16,-2-2 0-16,4 2 1 16,-2-3-1-16,5 1 0 0,0 2 1 15,-3-3-1-15,3 3 0 16,-1 0 0-16,1 0 0 16,-5-2 0-16,0 2 0 0,-2-2 0 15,-1 2 1-15,0-3-1 16,-2 0 0-16,0-1 1 15,2-1 0-15,1-3 0 16,2-2-1-16,0 0 1 0,2 0 0 16,1-2 0-1,-2-5 1-15,1 2-1 0,-2-5 1 16,-2-2 2-16,-3 0-1 16,-5-3 2-16,-3-3-1 15,-2 1 1-15,-5-5 0 16,0 2 0-16,-3 3-1 0,-2 0-4 15,0 4 0-15,0 6 0 16,-2 3 0-16,0 1 0 16,2 13 0-16,-5-10 0 15,5 10 0-15,0 0-8 0,-16 5-15 16,4 7-61-16,5 3-4 16</inkml:trace>
  <inkml:trace contextRef="#ctx0" brushRef="#br3" timeOffset="194283.6217">13965 15588 411 0,'0'0'6'0,"0"0"1"15,-2-6 3-15,2 6 1 16,0 0-1-16,-10-10 0 0,10 10 1 16,-10 5 0-16,5 12-4 15,0 9-3-15,0 8-2 16,3 5-2-16,0 9 1 15,-3 1 1-15,1 3-1 0,2 0 0 16,2-3 0-16,-3-4 0 16,1-4-1-16,-5-3-4 15,2-3-5-15,-6-8-7 0,4-3-24 16,0-6-47-16,-3-10 0 16</inkml:trace>
  <inkml:trace contextRef="#ctx0" brushRef="#br3" timeOffset="194565.9983">13531 15594 373 0,'0'0'4'0,"0"0"3"16,0-12 0-16,0 2 1 15,7-3 3-15,5-1 2 0,13-7 2 16,12-1 0-16,6 0-3 15,12-5-1-15,9 3-1 16,1-5-1-16,4 8-3 0,-4-1-2 16,-3 6-1-16,-12 4-2 15,-8 5 1-15,-7 1-2 16,-11 6 0-16,-6 9-4 0,-11 3-4 16,-7 5-7-16,0 5-41 15,-9 8-29-15,-9 2-2 16</inkml:trace>
  <inkml:trace contextRef="#ctx0" brushRef="#br3" timeOffset="194788.334">14234 15933 389 0,'0'0'1'16,"0"0"2"-16,0 0 1 0,-5 12 1 15,5-12-1-15,-8 18 2 16,3 0 0-16,0-1 0 16,1 2-1-16,1-1-2 0,1 5 0 15,-1-4-3-15,1 1-4 16,2-1-16-16,0 1-56 16,-2-5-3-16</inkml:trace>
  <inkml:trace contextRef="#ctx0" brushRef="#br3" timeOffset="195229.7903">14423 15436 456 0,'0'0'3'0,"0"0"1"0,-5-16 1 16,0 7 2-16,3-2 1 15,-1 2 1-15,-3-2-1 0,6 0 0 16,-2 1-5-16,2 10-3 16,13-10 0-16,2 10 0 15,2 0 0-15,4 5 0 0,-2 4 0 16,1 8 0-16,-3 3 0 16,-4 9 0-16,-8-5 0 15,-5 7 0-15,-5 1 0 16,-8 2 0-16,-4-2 0 0,-3-6 0 15,3 3 0-15,-1-8 0 16,4-3 0-16,3-3 0 16,9-8 0-16,2-7 0 15,9 7 0-15,12-7 0 16,4-5 0-16,9-2 0 16,1 0 0-16,5-3 0 15,-3 3 0-15,0-1 0 0,-4 1 0 16,-8 4 0-16,-8 3-4 15,-2 3-11-15,-10 6-38 0,-3 4-34 16,-2-3-2-16</inkml:trace>
  <inkml:trace contextRef="#ctx0" brushRef="#br3" timeOffset="196050.2059">17958 14261 421 0,'0'0'5'15,"0"0"1"-15,0 0 2 16,0 0 2-16,0 0 1 15,-13 2 0-15,13-2 1 16,-12 10 1-16,12-10-4 16,-13 11-4-16,13-11-5 15,-5 12 0-15,5-12 0 0,5 11 0 16,6-7 0-16,3-4 0 16,4 0 0-16,-1 0 0 15,1-4 0-15,-1-2 0 16,0 1 0-16,-5 0 0 0,-1 1 0 15,-11 4 0-15,0 0 0 16,-11-8 0-16,-3 8 0 0,-4 0 0 16,1 2 0-16,-3 1 0 15,3 4 0-15,2 1 0 16,3 0 0-16,9 3 0 16,-2 1-23-16,8-2-66 0,9 3-4 15</inkml:trace>
  <inkml:trace contextRef="#ctx0" brushRef="#br3" timeOffset="197656.6507">18970 13883 417 0,'0'0'6'0,"0"-11"3"0,0 11 3 16,0-15 1-16,0 15 0 16,0-10 0-16,0 10 0 15,0 0 0-15,0 5-11 16,0 15-2-16,0 10 0 0,-3 5 0 15,3 4 0-15,-2 8 0 16,2 3 0-16,-3-1 0 16,1 1 0-16,-4-6 0 15,1 3 0-15,-2-6 0 16,0-2-16-16,-4 6-55 0,-1-16-16 16</inkml:trace>
  <inkml:trace contextRef="#ctx0" brushRef="#br3" timeOffset="197915.079">18542 13926 380 0,'0'0'6'0,"0"0"1"16,-7-9 1-16,7 9 3 16,-8-17 2-16,8 4 0 15,0 1 1-15,10-6 1 16,12-2-3-16,10 1-2 15,16-3-2-15,12 0-1 16,7-2-3-16,10 4-1 0,10 1-3 16,-5 7 0-16,-5 0 0 15,-8 9 0-15,-9 3 0 16,-10 5-13-16,-15 7-18 16,-23 10-53-16,-2 9-3 0</inkml:trace>
  <inkml:trace contextRef="#ctx0" brushRef="#br3" timeOffset="199068.6398">19204 14204 436 0,'0'0'6'0,"0"0"2"16,0 0 3-16,-9-7 0 0,9 7 1 15,0 0 0-15,0 0 0 16,6-8-9-16,9 8-3 15,5 6 0-15,4 3 0 16,3 3 0-16,1 3 0 16,-1 5 0-16,-2 2 0 0,-7 1 0 15,-6 1 0-15,-5 1 0 16,-7-3 0-16,0-1 0 16,-9-4 0-16,2-5 0 15,-9-2 0-15,7-5 0 0,-4-5 0 16,3-5 0-16,0-5 0 15,3-7 0-15,7 0 0 16,0-8 0-16,7 0 0 0,8 0 0 16,5 4 0-16,5-3-7 15,7 4-9-15,0 6-6 16,3 1-11-16,0 9-7 0,-1-1-3 16,-4 5 4-16,0 0 6 15,-2 2 11-15,-8-2 13 16,2 5 15-16,-10-5 15 15,0 0 11-15,-12 0 4 16,11 0 1-16,-11 0-3 0,0-10-8 16,0 10-6-1,-13-7-6-15,1 7-5 0,-6 0-3 16,1 3-2-16,2 4-2 16,-2 2-1-16,4 6 0 15,1 3-1-15,5 2 0 0,5-2 0 16,2-1 0-16,4-3 1 15,8-2-1-15,4-4 2 16,1-6-1-16,0-2 0 0,3 0 1 16,0-10 0-16,0-2-1 15,-3-5 1-15,3-3 1 16,-5 0-3-16,0-2 0 16,-3-1 0-16,-4 7 0 15,-1 3 0-15,-2 3-3 0,-5 10 1 16,0 0 0-16,10 0 0 15,-8 10 1-15,1 5-1 16,3-1 0-16,1 6 2 16,0-2 1-16,3-3-1 0,5 0 0 15,-1-8 0-15,4-2 0 16,0-5 1-16,1-3-1 16,2-3 0-16,-1-8 0 15,-1 2 1-15,-4-3-1 16,2 3 0-16,-4 0 0 0,-3 2 0 15,-10 10-2-15,7-12-1 16,-7 12 0-16,0 0 0 16,0 7 0-16,0 5 0 0,2 0 0 15,-2 0 1-15,6 3 1 16,6-4 1-16,5 1 1 16,3-6 0-16,10-2-1 15,5-4 1-15,5-2 0 0,2-8 0 16,2-2 0-16,-3-6 0 15,-9 0 0-15,-4-4 1 16,-9 2 0-16,-13 3 1 0,-6 2-1 16,-9 3 1-1,-10 1-1-15,-1 9-1 0,-3 2-1 16,2 2-1-16,1 9 0 16,2 1 0-16,6 3 0 15,7 2 0-15,7 1 0 16,10-1 1-16,6 2 0 0,7-1 1 15,3 0-1-15,-2-4 1 16,4 1-1-16,-7-3 0 16,-3-2 0-16,-8 0 0 0,-10 0 1 15,-2-10-1-15,-14 12 1 16,-9-4 0-16,-4-1 0 16,-8 1 0-16,-4 0-1 15,-2 2-3-15,-1-3-7 0,10-12-57 16,5 10-16-16</inkml:trace>
  <inkml:trace contextRef="#ctx0" brushRef="#br3" timeOffset="201060.5656">20735 14189 325 0,'0'0'7'0,"0"0"3"16,0 0 3-16,0 0 5 15,0 0 1-15,0 0 1 16,-8-9 2-16,8 9 2 0,0 0-7 16,0 0-3-16,0 0-1 15,0 0-4-15,0 0-9 16,17-5 0-16,3 2 0 16,10 3 0-16,5-6 0 15,10 6 0-15,4-3 0 16,4 3 0-16,-1 0 0 0,-5 0 0 15,-4 0 0-15,-9 0 0 16,-9 3 0-16,-8 3 0 0,-6 5 0 16,-11 1 0-16,-8 0 0 15,-9 5 0-15,-8 2 0 16,-7 5 0-16,-5 0 0 0,-9-2 0 16,0 3 0-16,0-4 0 15,0 0 0-15,8-4 0 16,3-4 0-16,7-1 0 15,9-4 0-15,9-1 0 16,10-7 0-16,15 5 0 16,10-3 0-16,10-2 0 0,9 0 0 15,8 0 0-15,6 0 0 16,-1 0 0-16,3 0 0 16,-11-2 0-16,-1 2 0 15,-14 0 0-15,-4 0 0 0,-7 0 0 16,-9 0 0-16,-3 0 0 15,-11 0 0-15,0 0 0 16,0 0 0-16,0 0 0 16,0 0 0-16,0 0 0 0,-4 12 0 15,4-12 0-15,-7 8 0 16,7-8 0-16,-12 12 0 16,12-12 0-16,-11 9 0 0,9-21-63 15,2 12-28-15</inkml:trace>
  <inkml:trace contextRef="#ctx0" brushRef="#br3" timeOffset="201485.5293">22152 13659 416 0,'0'0'4'16,"0"0"1"-16,-3-13 1 15,3 13 2-15,-13-9 0 16,-1 6 0-16,-9 6 3 0,-2 12 1 15,-9 12-2-15,-3 17-1 16,-3 13-1-16,2 17-2 16,-4 9-6-16,5 10 0 0,3 4 0 15,6 0 0 1,10 2 0-16,6-5 0 16,10 1 0-16,4-16 0 0,17-3 0 15,6-6 0-15,13-12 0 16,4-10 0-16,7-8 0 15,6-10 0-15,-2-10 0 0,2-6 0 16,-16 6-56-16,3-20-34 16</inkml:trace>
  <inkml:trace contextRef="#ctx0" brushRef="#br3" timeOffset="202150.9">22313 14255 429 0,'0'0'5'0,"0"0"1"16,-5-12 1-16,5 12 1 15,-13-17 1-15,1 7 0 16,-2 3 0-16,-6 0 0 0,-3 5-4 16,-4 2-1-16,1 7-2 15,2 5-1-15,2 3 0 16,2 5-1-16,8 2 1 16,2 1-1-16,10-2 0 0,0-1 1 15,12-5 0-15,11-3 0 16,1-6 2-16,9-4-3 15,2-4 0-15,2-12 0 0,0-7 0 16,0-9 0-16,-7-9 0 16,-1-8 0-16,-11-10 0 15,-1-8 0-15,-9-2 0 0,-5 3 0 16,-3-1 0-16,-11 6 0 16,4 10 0-16,-5 9 0 15,2 13 0-15,0 14 0 16,0 13 0-16,3 14 0 15,4 20 0-15,3 12 0 0,8 12 0 16,4 8 0-16,-2 6 0 16,7 2 0-16,3 3 0 15,0-8 0-15,5-2-2 16,-3-7-86-16,-2-8-2 0</inkml:trace>
  <inkml:trace contextRef="#ctx0" brushRef="#br3" timeOffset="202614.1289">22666 14289 428 0,'0'0'6'15,"-2"-10"2"-15,2 10 4 16,-11-16 1-16,11 16 0 16,-12-17 1-16,10 7 0 0,2 0-11 15,0 10-3-15,14-14 0 16,4 9 0-16,5 2 0 15,1 3 0-15,1 0 0 16,-2 3 0-16,-1 4 0 16,-10 3 0-16,-2 5 0 0,-10 0 0 15,0 0 0-15,-10 3 0 16,1-1 0-16,-4-3 0 16,1 3 0-16,0-5 0 15,1 3 0-15,4-4 0 0,7 1 0 16,0-2 0-16,2 0 0 15,5 0 0-15,9 2 0 16,-2-2 0-16,7 0 0 16,-4 0 0-16,5 2 0 0,-4-4 0 15,1 4 0-15,-6-1 0 16,-6-2 0-16,0 1 0 16,-7 0 0-16,-4-3 0 15,-8 3 0-15,-9-1 0 0,-4-1 0 16,-2-1 0-16,-3-4 0 15,-2 2 0-15,2-5-14 16,4 0-23-16,13-8-49 0,-8-4-2 16</inkml:trace>
  <inkml:trace contextRef="#ctx0" brushRef="#br3" timeOffset="202946.8105">22989 13505 402 0,'0'0'7'16,"0"0"1"-16,0 0 1 0,0 0 3 15,0 0 0-15,32 31 5 32,-2 11 1-32,6 12 0 15,6 11-10-15,4 12-8 0,4 14 0 16,0 5 0-16,-5 8 0 15,-20-12 0-15,-10 0 0 16,-12-3 0-16,-14-2 0 16,-16-3 0-16,-10-7 0 0,-13-5 0 15,0-8 0-15,-5-10 0 16,5-4 0-16,4-13 0 16,9-10 0-16,9-1 0 15,10-12 0-15,11 3-4 16,7-17-86-16,0 0-2 0</inkml:trace>
  <inkml:trace contextRef="#ctx0" brushRef="#br3" timeOffset="207728.4284">23857 13904 463 0,'0'10'2'0,"0"7"1"0,2 13 0 15,-2 8 0-15,3 9 1 16,2 10 1-16,-1 6 1 15,2 14 0-15,-3-2 0 0,-1 2-1 16,0-1 0-16,-2 1-5 16,-4 3 0-16,-2 0 0 15,-1-2 0-15,-3-1 0 16,-3 3 0-16,3-3 0 0,-2-3 0 16,2-3 0-1,3 0 0-15,-1-5 0 0,4-2 0 16,-1 0 0-16,2-4 0 15,3-5 0-15,0-4 0 16,0 2 0-16,0-7 0 16,0 0 0-16,0-3 0 0,0 0 0 15,0-4 0-15,-3 3 0 16,1-5 0-16,-3-1 0 0,2-2 0 16,-2-6 0-16,1-1 0 15,1-3 0-15,-2-2 0 16,2-2 0-16,1-3 0 15,-1 4 0-15,-2-4 0 0,3 3 0 16,-3-1 0-16,3 2 0 16,-3-2 0-16,-1 1 0 15,1 2 0-15,1-2 0 16,-1 0 0-16,-2 0 0 16,2-1 0-16,-1-1 0 15,1-1 0-15,0 2 0 16,1 1 0-16,-4-2 0 0,4 0 0 15,0-3 0-15,-1 2 0 16,0-5 0-16,3 0 0 16,0-3 0-16,2-9 0 0,-3 14 0 15,3-14 0-15,-2 10 0 16,2-10 0-16,0 0 0 16,0 0 0-16,0 0 0 0,0 0 0 15,0 0 0-15,9 3 0 16,5-3 0-16,0-3 0 15,11-1 0-15,2-2 0 0,8 1 0 16,5-2 0-16,2-1 0 16,0 3 0-16,3-1 0 15,-5 5 0-15,-1-2 0 16,-4 0 0-16,-5 3 0 16,-7 0 0-16,-9 0 0 15,-3 0 0-15,-11 0 0 16,9 0 0-16,-9 0 0 0,0 0 0 15,-7-2 0-15,-6-8 0 16,-13 0-79-16,15-4-14 16</inkml:trace>
  <inkml:trace contextRef="#ctx0" brushRef="#br3" timeOffset="208444.7913">24085 13280 307 0,'0'0'7'16,"0"0"6"-16,0 0 1 0,0 0 3 16,0 0 3-16,0-9 0 15,0 9 1-15,0 0-1 16,-5-10-6-16,5 10-5 16,-16 0-3-16,0 0-3 15,-3 5-1-15,-4 4-2 0,-4 1 0 16,-1 5 0-1,-4 2-1-15,2-2 1 0,3 5-1 16,4 0 1-16,4-1-1 16,4 4 1-16,7-1 1 15,1 4-1-15,7-5 2 0,0 11 0 16,5 4 1 0,5 0 0-16,-6 3 1 15,5 5 1-15,-2 0-1 0,-2 3 1 16,-3 2 0-16,-2-2-1 15,0 0-1-15,0-2-3 16,0-3 0-16,0 0 0 0,-2-2 0 16,-1-5 0-16,1-1 0 15,-3-1 0-15,0-6 0 16,-3 0 0-16,1-2 0 16,0-6 0-16,-1 1 0 15,-2-6-16-15,10-14-40 16,-8 13-30-16,8-13-1 0</inkml:trace>
  <inkml:trace contextRef="#ctx0" brushRef="#br3" timeOffset="209065.1415">24546 13508 384 0,'0'0'6'0,"0"0"3"15,0 0 0-15,-2-15 2 16,2 15 0-16,-21-4 0 0,3 4 1 15,-3 0 2-15,-4 9-6 16,-3 8-2-16,1 5-1 16,4 9-1-16,4 1 0 15,8 5 0-15,7 1-1 0,8-4 0 16,9-2-1 0,11-5 1-16,6-2-1 0,6-8-2 15,1-5 0-15,3-9 0 16,-3-3 0-16,1-4 0 15,-9-12 0-15,-4-3 0 0,-5-6 0 16,-8-7 0-16,-6-3 0 16,-6-4 0-16,-9 3 0 15,-7 2 0-15,-2 7 0 16,-7 2 0-16,-3 14 0 0,-2 10 0 16,-4 2 0-16,10 17-4 15,-10 8-16-15,13 10-65 16,1 6-3-16</inkml:trace>
  <inkml:trace contextRef="#ctx0" brushRef="#br3" timeOffset="209646.9963">24480 14450 413 0,'0'0'6'0,"0"0"2"16,0-13 3-16,0 13 1 16,-7-10 0-16,7 10 0 15,-14-7 1-15,1 7 0 16,-2 5-5-16,2 7-5 16,-3 5-3-16,2 6 0 0,0 4 0 15,4 1 0-15,5 1 0 16,5 1 0-16,3-5 0 15,7-1 0-15,6-5 0 16,5-3 0-16,6-6 0 16,1-4 0-16,6-6 0 0,-1 0 0 15,-4-12 0-15,1-2 0 16,-5-8 0-16,-5-5 0 16,-3-8 0-16,-9-5 0 0,-8 3 0 15,-3-8 0-15,-11 8 0 16,-7 3 0-16,-1 1 0 15,-6 11 0-15,0 7 0 16,-2 8 0-16,-4 7 0 0,8 0 0 16,-1 15 0-16,4-1 0 15,5 13-23-15,1 3-63 16,7-2-4-16</inkml:trace>
  <inkml:trace contextRef="#ctx0" brushRef="#br3" timeOffset="210160.739">24448 15066 427 0,'0'0'4'0,"0"0"3"16,-9 0-1-16,-1 0 2 16,-1 0 1-16,-1 8 0 15,-6 1 2-15,4 3-1 16,-4 6-3-16,6 5-1 0,0 2-2 15,6 1-1-15,2 2-3 16,4 2 0-16,7-8 0 16,6 2 0-16,9-7 0 15,0 0 0-15,6-10 0 0,1-2 0 16,6-5 0-16,-3-5 0 16,-4-11 0-16,-3-1 0 15,-3-10 0-15,-10-3 0 0,-7-4 0 16,-5-6 0-16,-5 4 0 15,-11-5 0-15,-5 7 0 16,-1 4 0-16,-2 5 0 0,-1 10 0 16,0 7 0-16,0 5 0 15,4 11 0-15,2 8 0 16,8 9-40-16,7 4-48 16,-4 0-3-16</inkml:trace>
  <inkml:trace contextRef="#ctx0" brushRef="#br3" timeOffset="210487.5193">24414 15761 457 0,'0'0'2'0,"0"0"2"15,0 0 2-15,0 9 1 16,-3-2 0-16,3 8 1 16,-2 2 1-16,-1 5-1 0,3 6-5 15,-2 7-3-15,0 2 0 16,-3 2 0-16,5 6 0 16,-5-5 0-16,1 2 0 15,2-6 0-15,0-3 0 16,-1-5 0-16,1-6 0 15,2-5 0-15,0-17 0 16,2 10-29-16,21-12-57 0,-16-16-4 16</inkml:trace>
  <inkml:trace contextRef="#ctx0" brushRef="#br3" timeOffset="211309.5702">24981 13347 393 0,'0'0'4'16,"0"0"0"-16,0-7 2 15,0 7 0-15,2-15 1 16,10 4 0-16,6-1 1 0,5-3 0 16,11 6-3-16,6-1-1 15,5 5-2-15,2 3 0 16,-2 2 0-16,-3 7 0 16,-5 8 0-16,-5 10 0 0,-9 10 1 15,-10 9 1-15,-6 11 2 16,-5 11 0-16,-2 11 2 15,-2 13 0-15,-3 6 0 16,-1 11-4-16,-3 4-4 16,1 5 0-16,1 8 0 0,-1 0 0 15,1 2 0-15,-3-1 0 16,0-2 0-16,0-2 0 16,5 3 0-16,0-8 0 0,1-4 0 15,1-5 0-15,3-2 0 16,0-2 0-16,0-7 0 15,3-4 0-15,4 0 0 0,-2-10 0 16,-3-1 0-16,5-4 0 16,1-8 0-16,2-2 0 15,0-5 0-15,0-9 0 16,0-5 0-16,0-5 0 16,0-4 0-16,0-7 0 15,-5-4 0-15,-3-6 0 0,-2-7 0 16,0-3 0-16,-7-1 0 15,-5-7 0-15,-6 4 0 16,-7-7 0-16,-7 2 0 16,-5 0 0-16,-9-1 0 0,-8 3 0 15,-3 1 0-15,-3 1 0 16,1 1 0-16,1 2 0 0,4-4 0 16,7 2-10-16,14-3-81 15,-2-5-4-15</inkml:trace>
  <inkml:trace contextRef="#ctx0" brushRef="#br3" timeOffset="219263.8277">12384 10139 206 0,'0'0'6'0,"0"0"2"15,0 0 1-15,0 0 0 0,-7-3-2 16,7 3 1-16,0 0-1 16,0 0 2-16,-5 6-6 15,5-6-1-15,0 17-2 16,3-7 1-16,-1-1 2 0,5 3 1 16,3-4 2-16,3-2 3 15,1-2 2-15,9-4 0 16,2-7 3-16,5-8-1 15,9-5 1-15,3-11 1 0,11-3-3 16,2-7-2-16,4-1-1 16,1-6-1-16,-3 4-2 15,1 2 0-15,-7 2-2 16,-3 11 0-16,-11 3 0 16,-7 9-3-16,-10 2 1 0,-6 11 0 15,-14 4-1-15,11-6 1 16,-11 6 0-16,0 0 0 15,0 0 0-15,0 0 0 16,0 0 0-16,-6 8-1 16,6-8-2-16,-7 19-6 0,-5-8-18 15,-3 5-54-15,12 1 0 16</inkml:trace>
  <inkml:trace contextRef="#ctx0" brushRef="#br3" timeOffset="220208.0245">17202 9866 206 0,'0'0'0'0,"0"0"0"0,0 0 0 16,0 0 0-16,0 0 3 15,0 0-1-15,0 10 1 0,0 0 2 16,0 0-1-16,0 2 2 16,0 2-1-16,3 0 0 15,-1-1 0-15,1-4 0 16,-3-9 1-16,4 12 3 16,-4-12 6-16,0 0 2 0,16-2 2 15,-7-8 1-15,8-9 0 16,8-6 1-16,8-5-1 15,7-10-4-15,9 0-5 0,4-7-3 16,2 8-1-16,2 2-2 16,-11 2-1-16,-3 11-2 15,-6 4 0-15,-9 8-1 16,-14 6 0-16,-1 3-1 0,-13 3 1 16,0 0-1-16,0 0 0 15,0 0-2-15,0 0-4 16,0 0-21-16,12 0-50 15,6 0-1-15</inkml:trace>
  <inkml:trace contextRef="#ctx0" brushRef="#br3" timeOffset="220945.2432">22316 9503 290 0,'0'0'-1'0,"0"0"-1"0,0 0 1 16,0 0-1-16,2 10 0 16,-2-10 1-16,2 19 0 0,1-7 1 15,3 4 1-15,-4 0 1 16,8 1 1-16,-6 0 0 15,12-1 1-15,-4-3 6 16,3-8 3-16,4-3 4 0,4-4 1 16,9-13 2-16,5-12 0 15,11-11 0-15,7-7-2 16,9-5-4-16,11-8-5 0,7-2-3 16,5 1-2-16,0-1-6 15,-3 11-34-15,-7 11-40 16,-7 4-3-16</inkml:trace>
  <inkml:trace contextRef="#ctx0" brushRef="#br3" timeOffset="230992.3661">15415 3387 282 0,'0'0'7'0,"0"0"4"16,0 0 2-16,0 0 2 15,0 0-1-15,0 0 0 16,0 0 2-16,0 0-1 15,-18-6-6-15,1 6-4 0,-3 6-2 16,-5 1 0-16,-2 5-1 16,-1-2 0-16,-2 4 1 15,0 4-2-15,4 2 1 0,-4 3-2 16,5-1 0-16,2 4-1 16,3 2 0-16,3 0 0 15,4 3 0-15,9-1 1 16,1 7-1-16,3 3 2 15,5 2 0-15,8 7 0 0,-1 7 1 16,3 2 0 0,2 10 1-16,-1 1 0 0,-2 7 0 15,4 1 1-15,-6 8-1 16,1 2 2-16,-1 5 0 16,-5-2 1-16,-2-1-1 0,1 3 1 15,-4-5-1-15,3 0 0 16,2-6-1-16,-4-4-1 15,-1-7-2-15,3-1 0 0,-3-10 0 16,1-6 1-16,0-7 0 16,-3-8 0-16,0-6 0 15,0-10 0-15,0-5 0 16,0-7 1-16,0-10-1 0,-3 10 0 16,3-10 0-16,0 0 0 15,0 0 0-15,0 0 0 16,0 0 0-16,-10 4-2 15,10-4 0-15,0 0 0 16,0 0 0-16,0 0 0 16,0 0 0-16,0 0-2 0,7 3 1 15,11-3 1-15,10 0-1 16,9 0 1-16,13-3 0 16,14-3 1-16,13 0 0 15,10-3-1-15,13 4 0 0,4-5 0 16,8 5 0-16,5 0 0 15,-1-2 0-15,4 2 0 0,1 0 0 16,9-3 0-16,-1 4 0 16,5-1 2-16,8-2-2 15,5 2 0-15,2-1 0 16,5 2 0-16,5-2 0 0,0 1 0 16,0-4 0-16,1 1 0 15,-4 1-2-15,-2-1 0 16,-2-2 1-16,-3 1 0 15,-4-2 0-15,-7 4-1 16,-5 0 2-16,-7-3 0 0,-6 4 0 16,-12-1 0-16,-5 2 0 15,-11 3 0-15,-11-4 0 16,-8 5 0-16,-11-2 0 16,-10 3 0-16,-7-5 0 15,-11 5 0-15,-8 0 0 0,-4-3 0 16,-10 3 0-16,-5 0 1 15,-7 0 0-15,0 0-1 0,11 0 2 16,-11 0-1-16,0 0 1 16,0 0 0-16,0 0-2 15,0-9 0-15,0 9 0 16,-8-15 0-16,3 3 0 0,3-6 0 16,-1-7 0-16,-2-5 0 15,5-7 0-15,-2-10 0 16,2-4 0-16,0-14 0 15,0-6 0-15,2-12 0 16,-2-10 0-16,3-4 0 16,-3-7 0-16,2 0 0 0,-2-7 0 15,0 6 0-15,0 1 0 16,0 7 0-16,0 5 0 16,-2 11 0-16,-1 4 0 15,-1 8 0-15,-1 7 0 0,-1 8 0 16,-1 4 0-16,0 3 0 15,2 4 0-15,0 6 0 0,-3 6 0 16,5 1 0-16,-2 5 0 16,1 2 0-16,1 4 0 15,1 4 0-15,-1 2 0 16,3 1 0-16,0 4 0 0,0-4 0 16,0 2 0-16,0 1 0 15,0 1 0-15,0-2 0 16,5 0 0-16,-5 1 0 15,3-1 0-15,-3 10 0 16,0-14 0-16,0 14 0 16,0 0 0-16,0 0 0 0,0 0 0 15,0 0 0-15,0 0 0 16,0-6 0-16,0 6 0 16,-8-3 0-16,0 0 0 0,-4 3 0 15,-8-2 0-15,-4 2 0 16,-6 0 0-16,-8 0 0 15,-9 0 0-15,-5 0 0 0,-8 2 0 16,-7-2 0-16,-8 3 0 16,-1-3 0-16,-7 0 0 15,-4 3 0-15,0-2 0 16,-5-1 0-16,-5 3 0 0,3-1 0 16,-5-2 0-16,-4 4 0 15,-1-4 0-15,-2 0 0 16,-4 0 0-16,0 0 0 15,2 0 0-15,-2 0 0 16,1 0 0-16,-1 0 0 0,0 0 0 16,4 2 0-16,1 0 0 15,-1 4 0-15,3-2 0 16,-1 7 0-16,0-2 0 16,2-2 0-16,2 3 0 15,1 3 0-15,2-1 0 0,-3-2 0 16,1 2 0-16,0 1 0 15,1 0 0-15,4-4 0 0,-3 4 0 16,8-6 0-16,-1 0 0 16,5-2 0-16,9 1 0 15,4-2 0-15,7-4 0 16,5 0 0-16,8 0 0 16,7 3 0-16,3-3 0 0,8 2 0 15,4 3 0-15,2 0 0 16,6 0 0-16,7 4-3 15,2 2-4-15,4-1-3 16,6 5-14-16,3 0-35 16,10 2-24-16,10 0-3 0</inkml:trace>
  <inkml:trace contextRef="#ctx0" brushRef="#br3" timeOffset="231675.1284">19946 4285 361 0,'0'0'5'0,"0"0"5"0,0 0 1 16,0 0 2-16,0 0 1 15,0 0 0-15,-7-10 1 16,7 10 1-16,5-12-5 16,9-1-3-16,7-2-2 15,11-2-1-15,13-5-1 16,15-5-1-16,12-3 1 0,10-2 0 16,10 0-1-16,0-4 1 15,-3 7-4-15,-7 3 0 16,-7 1 0-16,-13 7 0 0,-14 3 0 15,-16 7 0-15,-10 4 0 16,-9-1 0-16,-4 5 0 16,-9 0 0-16,0 0 0 15,0 0 0-15,0 0 0 0,-5 5 0 16,-4-1 0-16,1 6-14 16,-2-4-30-16,0 3-41 15,6 3-3-15</inkml:trace>
  <inkml:trace contextRef="#ctx0" brushRef="#br3" timeOffset="231988.6552">21431 3522 397 0,'0'0'6'0,"0"-9"2"16,0 9 2-16,-5-15 0 0,-6 5 1 15,-1 2-1-15,-8 8 1 16,-4 0-1-16,-12 12-4 16,-1 16-4-16,-2 9-1 15,-1 10 0-15,-3 8-1 16,9 9 0-16,6 1 0 0,12-4 1 16,7-1-1-16,9-8 0 15,18-5 1-15,7-13 0 16,12-6 0-16,13-10-1 0,4-11-3 15,8-2-9-15,0-10-21 16,-4-7-49-16,4-4 0 16</inkml:trace>
  <inkml:trace contextRef="#ctx0" brushRef="#br3" timeOffset="232274.1176">21632 3810 398 0,'0'0'2'0,"0"0"0"16,-13 2 2-16,6 6 0 15,-5 3 0-15,2 4 0 0,-2 1 0 16,-4 6 0-16,9 0-1 16,2 0 0-16,5-1-1 15,7-2 0-15,9-2 1 16,5-6-1-16,7-7 2 16,2-4-1-16,2 0 1 0,0-7 0 15,-2-7 0-15,-7-4 0 16,-3-2 0-16,-11-3-1 15,-4 1 0-15,-5 1-1 16,-9 1 0-16,-9 4-2 16,-4 7-2-16,-3 6-4 0,-2 0-12 15,2 3-38-15,4 10-25 16,9 2-2-16</inkml:trace>
  <inkml:trace contextRef="#ctx0" brushRef="#br3" timeOffset="234006.3408">21982 3742 390 0,'0'0'4'0,"0"0"0"0,0 0 1 15,0 0-1-15,0 8 0 16,0-8-1-16,-4 17 1 16,-1-1 0-16,0-4-4 0,3 5-1 15,2 1 1-15,0-3 0 16,0-3 1-16,4-2 0 15,6-2 1-15,0-3 1 16,3-5 0-16,1-11 0 16,1 1 1-16,2-4-1 15,1-4 0-15,0-4-1 0,-4 2 1 16,2 0-2-16,-4 5 1 16,-5 0-2-16,0 7-1 15,-7 8 1-15,0 0-2 0,0 0 1 16,0 14-1-16,0-2 0 15,3 0 0-15,5 3 2 16,1-4 0-16,7-4 1 0,6-3 0 16,0-4 0-16,6-2 1 15,-1-7-1-15,1-9 1 16,-3 0 0-16,-6 1-1 16,-1-3 2-16,-11 1-2 15,-5 1 0-15,-4 4-1 0,-13 6 1 16,-2 2-1-16,-8 6-1 15,-1 0 0-15,1 11 0 16,1-1-1-16,7 7 0 16,5 0 1-16,7-2 0 15,7 0-1-15,13 0 1 16,10-1-1-16,4 2 0 0,1-7 0 16,7 1 0-16,-4 0 1 15,-4 0-4-15,-3-2 1 16,-9-4 0-16,-5 4 0 0,-12-8 0 15,10 9 2-15,-10-9 0 16,-7 4 0-16,-3-4 1 16,0 0 1-16,0-4 0 15,0-5 0-15,5-3 0 0,2-6-1 16,3-6 0-16,6-9 0 16,6-4 0-16,3-7 1 15,5-6 2-15,0-2 1 16,-6 2 3-16,6 1 1 0,-10 4 1 15,1 11 1-15,-6 7-2 16,-1 9-1-16,-4 18-1 16,0 0-1-16,5 10-2 15,-2 15-3-15,7 7-1 0,0 8 0 16,7 2 1-16,-2 5-2 16,3 3-2-16,1-7-3 15,-1-5-4-15,-1-4-3 16,-2-6 2-16,-3-13-1 0,-5-3-1 15,-7-12 1-15,11 2 4 16,-11-2 3-16,0-14 4 16,0-4 5-16,0 1 0 15,0-1-1-15,0-1 2 0,0 2-1 16,0-1-1-16,5 6 0 16,2 2 0-16,4 3-2 15,3-1 0-15,4 5 0 0,1-1 0 16,1 1 1-16,5-1 1 15,-3-2 0-15,-2-1 2 16,-2 2 2-16,-3-2 1 16,-2 0 0-16,-13 7 2 15,4-21-1-15,-4 21-2 0,-4-8-1 16,-7 8-2-16,-1 3-2 16,-1 2-1-16,1 10 0 15,2-2-2-15,5 1 0 16,-3 4 2-16,6-2 1 0,2-3 0 15,5-3 1-15,3-2 1 16,4-4-1-16,3-4 2 16,0 0-1-16,5-4 1 0,-6-7 0 15,4 2 0-15,-1-6-1 16,-2 0-1-16,-3 3 1 16,-1 2-1-16,-4 0-2 15,-7 10-1-15,8-12 0 16,-8 12-1-16,0 0 0 0,2 8 0 15,-2 1-1-15,0 3 1 16,2 0 1-16,6 4 2 16,2-4 0-16,2-5 0 15,8 0 1-15,3-7-1 16,7 0 2-16,-4-9-1 0,10-6 1 16,-6-7 1-16,2-6 0 15,-4-4 1-15,-9-5 0 0,1-2 1 16,-6-7 0-16,-5 3 2 15,-7 0-1-15,-2 4 0 16,-5 6-2-16,-1 11-1 16,-1 9-1-16,-2 13 0 15,1 8-1-15,-2 17-2 0,5 5 0 16,5 9-1-16,0 6 1 16,0-3-1-16,2-2 1 15,6-3-2-15,5-6 2 16,-4-6-3-16,1-4 2 0,0-11 0 15,0 0 1-15,0-10 1 16,0 0 0-16,2-8 0 16,1-1 0-16,7-9-1 15,2-2-2-15,6-3 0 0,1 1 0 16,1-5 0-16,3 2 0 16,-4-2 2-16,-1 5 0 15,-5-1 3-15,-9 9 1 16,-4 1 0-16,-6 1-1 15,-4 12 0-15,0 0 0 0,-12-5-2 16,-2 5 0-16,-2 7-1 16,2 3 0-16,-1 8 0 0,0-1 1 15,5 0-1-15,2 3 2 16,8 0-1-16,5-3 1 16,8 4-1-16,4-5-1 15,3 0 1-15,1-2-1 16,0-5-1-16,-3 4 1 0,-6-6 1 15,-10 5 0-15,-2-1 1 16,-16-1 0-16,-12 0 1 16,-7 2-5-16,-3-12-60 0,-3 17-9 15</inkml:trace>
  <inkml:trace contextRef="#ctx0" brushRef="#br3" timeOffset="236662.3473">2782 10911 108 0,'0'0'2'0,"0"0"-2"0,0 0 1 16,0 0 3-16,0-9 3 16,0 9 5-16,14 0 1 15,1 0 3-15,10 2 1 16,13 1 5-16,6 0-1 0,16-3-2 15,17 0-4-15,9 0-2 16,14 0-1-16,15-8-5 16,9 3-1-16,3 0-2 15,7 0-1-15,3-5-1 16,-3 5 0-16,0-2 0 16,-5-1 0-16,-4-1 1 0,-8 1 0 15,-3 1-1-15,-7-1 2 16,-8 1-2-16,-10-4-1 15,-14 4 0-15,-8 3 0 0,-14-2-1 16,-9 4 0-16,-16 0 0 16,-6-1-1-16,-10 3 0 15,-12 0 0-15,11 3-2 0,-11-3-8 16,0 0-19-16,-6 14-38 16,-6-7-3-16</inkml:trace>
  <inkml:trace contextRef="#ctx0" brushRef="#br3" timeOffset="237374.3091">2704 15819 167 0,'10'0'7'0,"12"0"4"16,6-4 2-16,17-2 5 16,7-3 1-16,12-1 2 15,16 0 1-15,7-5-1 0,0 5-6 16,-5-4-2-16,-2 3-4 15,-5 1-4-15,-8 5-1 16,-8 1-8-16,-12-2-11 0,-10-1-44 16,-1 4-12-16</inkml:trace>
  <inkml:trace contextRef="#ctx0" brushRef="#br3" timeOffset="239394.7763">6261 6798 3 0,'0'0'4'0,"0"0"5"16,0 0 2-16,0 0 5 15,0 0 2-15,0 0 2 16,0 0 3-16,-5-6 0 16,5 6-3-16,-2-9-2 0,2-4 1 15,0 0-2-15,0-4 1 16,0-10-3-16,0-7 3 15,0-14-1-15,0-4 1 16,-2-12-3-16,-6-9-2 0,4-11-2 16,-7-2-1-16,6-8-3 15,-4 0-2-15,4 0-2 16,-3-3 0-16,5 8-2 16,3 5 1-16,0 7-2 15,3 8 2-15,-1 6-3 0,4 12 1 16,-4 6 0-16,1 10-1 15,-1 11 2-15,0 2-2 16,1 6 0-16,-3 6-2 16,0 10-2-16,0 0-6 0,14 5-13 15,-6 11-31-15,0 1-17 16</inkml:trace>
  <inkml:trace contextRef="#ctx0" brushRef="#br3" timeOffset="240618.3878">6272 4052 184 0,'0'0'6'0,"0"-10"7"15,0 10 3-15,-3-12-2 16,3 12-2-16,-3-7 1 16,3 7-1-16,0 9 2 15,0 32-6-15,0 13-5 16,0 23-2-16,3 22 1 0,0 19 3 16,-1 16 0-16,1 7 0 15,-3-1-1-15,2-9 1 16,-2-7-2-16,5-13 1 0,-3-14-1 15,1-16-2-15,4-14-6 16,-5-7-21-16,-2-8-40 16,6-11-4-16</inkml:trace>
  <inkml:trace contextRef="#ctx0" brushRef="#br3" timeOffset="241059.9863">9635 3999 356 0,'0'0'-2'16,"0"4"-1"-16,0 18 1 0,0 12-1 16,2 21 1-1,4 14-18-15,1 23-49 0,3 15-4 16</inkml:trace>
  <inkml:trace contextRef="#ctx0" brushRef="#br3" timeOffset="242916.5818">14671 6094 174 0,'0'0'5'0,"0"0"1"15,0 0-1-15,0-12 1 16,0 12 1-16,13-15 1 15,-1 0 3-15,13-1 0 0,7 0-1 16,21-4 0-16,14-5 1 16,15-1 0-16,20-3 2 15,20 2-1-15,17 3-1 16,13-3-1-16,14 1-2 16,11 2-1-16,4 4-1 0,15 1-1 15,3-2 0-15,8 4-1 16,-2 2 0-16,10 5-1 15,4-2 0-15,2 4 2 0,4 4-2 16,-3 4 0-16,-8 0-2 16,-3 4 1-16,-4 4-1 15,-11 6 1-15,-10 1-1 16,-9 7 0-16,-11 3-1 0,-4 7 1 16,-13-2 0-16,-8 10 0 15,-6 2-1-15,-10 6 1 16,-8-2-2-16,-14 6 1 15,-13 0-1-15,-8 3 0 0,-12 2 0 16,-13-4-1-16,-9 5 0 16,-14-3 0-16,-9-1 1 15,-13 4 0-15,-12-2 0 16,-7 1 0-16,-18 2 0 16,-14-2 0-16,-16 8-1 0,-10-6 1 15,-15 1 0-15,-9-3 0 16,-13-5-2-16,-10-3 3 15,-12-3-2-15,-13-5 2 0,-9-4 2 16,-12-2-2-16,-13-3 0 16,-8-2 0-16,-12 3 0 15,-10-9 1-15,-11 3-1 0,-6-7 0 16,-12 0 0-16,-3-2 0 16,-3-6 0-16,-5-2 0 15,0 0 0-15,-3-8 0 16,5 0 0-16,5-2 2 15,1 0-2-15,4-4 0 0,11-6 1 16,6-3-1-16,8-5 1 16,15-4 0-16,8-5 0 15,15-7 1-15,14-7 0 16,15-6 0-16,20-3 1 16,18-8 1-16,17-4 0 15,17-8-1-15,21-2 0 0,16-4 0 16,15-4 0-16,16-1-1 15,17 1-1-15,19-2-1 0,14 6 1 16,19-1-1-16,17 5 0 16,21 2 0-16,17 4 1 15,24 7-1-15,21 2-3 0,26 12-8 16,24 5-36-16,20 8-23 16,16 10-4-16</inkml:trace>
  <inkml:trace contextRef="#ctx0" brushRef="#br3" timeOffset="243940.8511">20590 6629 204 0,'0'0'7'0,"-9"-5"5"15,9 5 4-15,-13-3 3 0,13 3 3 16,-13-2-1-16,13 2 1 16,-9-2-1-16,9 2-3 15,12-6-3-15,15 4-1 16,8-12-4-16,17 1-1 16,13-8 0-16,15 5 0 0,14-9 1 15,8 3-3-15,0-1-1 16,-2 1-1-16,-11 5-2 15,-12 2 0-15,-13 3 0 0,-14 4-1 16,-18 1 0-16,-9 4 0 16,-8 1 0-16,-15 2 0 15,0 0 1-15,0 0-1 0,0 0 0 16,0 0-1-16,0 10-3 16,0-10-5-16,-13 10-7 15,1-3-17-15,-5-5-46 16,9 10-5-16</inkml:trace>
  <inkml:trace contextRef="#ctx0" brushRef="#br3" timeOffset="244597.6994">21941 6358 333 0,'0'0'6'0,"0"0"2"16,0-9 1-16,0 9 1 15,-8-11 2-15,0 5 0 16,-4-5 0-16,-1 4 0 0,-6 0-6 16,3 2-1-16,0-2-2 15,0 4-1-15,4 3-1 16,3 0-1-16,9 0 0 0,-14 0 0 16,14 0-1-16,0 0 0 15,0 0 1-15,0 0 0 16,0 0 0-16,0 0 1 0,0 0 0 15,0 0 1-15,0 0-1 16,0 0 3-16,0 0-3 16,0 0 1-16,0 0 0 15,0 0 0-15,0 0 0 16,0 0-1-16,0 0 1 0,0 0-1 16,0 0-1-16,0 0 0 15,0 0 0-15,0 0-4 16,0 0-3-16,0 0-12 15,-2 12-34-15,2-12-23 0,2 15-5 16</inkml:trace>
  <inkml:trace contextRef="#ctx0" brushRef="#br3" timeOffset="245503.0201">21806 6186 352 0,'0'0'8'0,"0"0"4"15,-3-11 3-15,3 11 1 16,-5-12 1-16,5 12 1 0,-2-12-2 15,2 12 0-15,0 0-8 16,0 0-2-16,0 6-4 16,7 12-1-16,6 10 0 15,4 3-1-15,3 7 0 16,3 7 2-16,7-4-1 16,-3 7 0-16,-3-9-1 0,4-1 1 15,-6-6-1-15,-1-5 1 16,-7-5-1-16,-1-2 1 15,-3-5-1-15,-3-5 2 16,-7-10 0-16,7 10 2 0,-7-10 0 16,0 0 0-16,0-15-4 15,0-5 0-15,0-7 0 16,0-8 0-16,6-12 0 0,1-3 0 16,3-5 0-16,3-1 0 15,-1 2 0-15,2 4 0 16,-1 8 0-16,-1 12 0 0,-5 5 0 15,2 11 0-15,-4 4 0 16,-5 10-8-16,0 0-16 16,12 12-50-16,-8 11-12 15</inkml:trace>
  <inkml:trace contextRef="#ctx0" brushRef="#br3" timeOffset="247203.6518">22542 6389 341 0,'0'0'6'0,"-13"-13"0"15,4 7 3-15,-9-6 2 16,-4 7 0-16,-8-2 0 16,0 7 0-16,-5 0-1 0,0 3-4 15,5 12-2-15,5 3-2 16,6 1-1-16,4 5-1 15,10-4 0-15,5 1 0 16,9-4 1-16,7-2-1 0,4-6 1 16,2-3 1-16,3-6 1 15,0 0 0-15,-3-6 1 16,-2-6 0-16,-2-3 1 16,-6-3 0-16,-2 1 0 15,-3 0 0-15,1-2-1 0,-6 4-1 16,0 0-1-16,1 6-1 15,-3 9-2-15,8-12 0 16,2 12 0-16,2 4-1 0,3 4 0 16,3 1 1-16,1 3 0 15,4 0 0-15,2 3 0 16,-4 0-3-16,0-6 0 16,-8 5 0-16,-1-8 1 15,-12-6 0-15,12 10 0 0,-12-10 1 16,0 0 2-16,0-4 1 15,0 4 1-15,-7-20 0 0,4 5-1 16,3-2-1-16,0-3 0 16,7-2-1-16,6 0 0 15,4 4-1-15,-1 1 0 16,-4 2-2-16,3 5-1 16,-3 8 1-16,-2 2-1 15,-10 0 1-15,13 14 0 0,-8-1 1 16,-3 2 1-16,3-1 1 15,2 2 1-15,1-2 0 16,-1-4 1-16,5-2 0 0,4-3 1 16,1-5-1-16,0 0 1 15,1-10 0-15,2 3 0 16,2-9 0-16,-4-1 0 16,1 0 0-16,-3-1 0 0,-4 1 0 15,-3 5-1-15,-1-1 0 16,-5 2-2-16,-3 11-1 15,0 0 0-15,-8 0-1 16,3 9 0-16,-2 3 0 0,-1 3-1 16,6-1 2-16,0 4 1 15,2-3 0-15,4-3 0 16,11-4 1-16,0-1 0 16,8-4 1-16,3-3 0 0,-1-3 1 15,5-6-1-15,-7-4 2 16,0 0-1-16,-9-2 0 15,1-2 0-15,-7 5-1 16,-8-2 0-16,0 3-2 0,0 11-1 16,-3-7-1-16,3 7 0 15,-13 1-2-15,8 10 0 16,3-1-2-16,2 3 1 0,0-1 1 16,5 0 1-16,8-5 1 15,4-4-1-15,0-3 1 16,8-10 3-16,1-5 1 15,0-4 0-15,1-8 2 16,-2-3 2-16,-2-7 0 0,-3 0 4 16,-5-6 0-16,-6 3 2 15,-6 3 1-15,-3 5-1 16,0 8-1-16,0 1-3 16,-5 8-3-16,5 15-2 15,-7 0-1-15,2 13-2 0,3 9-2 16,2 7 1-16,0 3 0 15,2 3 1-15,3 5 1 16,0-3-1-16,5-4 1 0,-3-6 0 16,3-6 0-16,-3-5 0 15,1-3 0-15,-8-13 1 16,15 9 0-16,-15-9 0 0,15-6 0 16,-8-3 0-16,3-3 0 15,-3 0 0-15,6-3-2 16,-1-3-1-16,1 4-2 15,-3 1-1-15,0 2-4 0,-10 11-2 16,17-9 0-16,-17 9-1 16,10 0 1-16,-10 0 1 15,7 18-1-15,-3-6 4 16,-2 1 2-16,3 1 2 16,0-2 1-16,-1-1 2 15,6-7 0-15,3 1 1 0,2-5 1 16,0-3 0-16,2-6 2 15,3-8 0-15,0 0 1 16,0-3 1-16,-7-3-1 0,1-1-1 16,-6 1 2-16,-1 1 0 15,-4 7-3-15,-3 3-2 16,0 12 0-16,0 0-2 0,-3 0 0 16,-1 10-1-16,1 5-1 15,3 7-1-15,-3 0 3 16,3 0 1-16,6 1 0 15,1-3 1-15,10-6 0 0,0-1 1 16,6-6 1-16,7-5-1 16,0-2 1-16,4-5 0 15,1-9 0-15,0-1-1 16,-3-5 1-16,-2 0-1 16,-5 0 1-16,-7 3-1 15,-9 0 0-15,-1 2-1 0,-6 6-2 16,-2 9 0-16,-5-8-2 15,5 8 1-15,-14 2-1 16,5 11 0-16,5-1-1 0,1 5 2 16,3 2 0-16,0 4-1 15,7-3 1-15,2 3-1 16,-2-4 0-16,0 0 1 0,-4 1 0 16,-3-3 2-16,-10 2 1 15,-8-5 0-15,-7 6-2 16,-7 7-54-16,-3-9-14 15</inkml:trace>
  <inkml:trace contextRef="#ctx0" brushRef="#br3" timeOffset="250836.7585">15932 7928 347 0,'0'0'7'0,"0"0"2"0,0-11 4 16,0 11 2-16,0 0 0 16,-2-13-1-16,2 13 1 15,0 0 0-15,-18 7-5 16,8 14-3-16,-5 7-2 16,0 6-2-16,0 10 0 15,-2 8 1-15,2 6-1 0,3 1 0 16,4-2-1-16,4-6 0 15,4-1 0-15,4-8-1 16,8-5 0-16,4-9-2 0,1-6 2 16,5-12 1-16,8-3 1 15,0-7-1-15,5-12 1 16,-1-7 2-16,3-8-5 0,-1-14 0 16,3-3 0-16,-9-11 0 15,3-1 0-15,-17-2 0 16,0-1 0-16,-14 4 0 15,-2 3 0-15,-5 10 0 0,-12 8 0 16,-8 6 0-16,-5 10 0 16,-3 9 0-16,-4 4 0 15,0 5 0-15,0 7 0 16,-1 6 0-16,1 2 0 16,7 7 0-16,5 3 0 0,8 4 0 15,2-4 0-15,10 6 0 16,5-2 0-16,7-2 0 15,11-2 0-15,2-2 0 16,13-6 0-16,-1-7 0 0,7-6 0 16,1-1 0-16,5-3 0 15,-8-3 0-15,3-1 0 16,-10-2 0-16,-3-1 0 0,-9 4 0 16,-4-1 0-16,-6 1 0 15,-8 3 0-15,0 0 0 16,0 0 0-16,0 0 0 0,8-7 0 15,-8 7 0-15,0 0 0 16,0 0 0-16,-8-9 0 16,8 9 0-16,0 0 0 15,0 0 0-15,-8-8 0 16,8 8 0-16,0 0 0 0,0 0 0 16,0 0 0-16,0 0 0 15,0 0 0-15,-7 8 0 16,7-8 0-16,-2 14 0 15,-3 11-79-15,5-16-11 16</inkml:trace>
  <inkml:trace contextRef="#ctx0" brushRef="#br3" timeOffset="251245.2443">16469 8199 482 0,'0'0'4'0,"0"0"1"15,0 0 1-15,0 0 1 16,0 0 0-16,0 0-7 15,-3 8 0-15,0 4 0 16,-1 5 0-16,-1 11 0 16,0-1 0-16,3 5 0 0,-3 6 0 15,-1-2 0-15,1-1 0 16,5-2 0-16,-2-6 0 16,-1-3 0-16,3-4 0 0,0-2 0 15,-2-6 0-15,2 0 0 16,0-12 0-16,0 11 0 15,0-11 0-15,0 0 0 16,0 0 0-16,0 0-42 0,0-8-43 16,5-4-2-16</inkml:trace>
  <inkml:trace contextRef="#ctx0" brushRef="#br3" timeOffset="251472.6222">16814 8136 487 0,'0'0'4'16,"0"0"1"-16,0 0 0 16,0 0-1-16,10-6 2 0,-10 6-6 15,18-5 0-15,-4 0 0 16,2-3 0-16,6 8 0 15,-5-8-24-15,8 8-60 16,-2 3-3-16</inkml:trace>
  <inkml:trace contextRef="#ctx0" brushRef="#br3" timeOffset="251638.1795">16757 8361 412 0,'0'0'4'16,"0"0"1"-16,0 0 1 0,0 0 2 15,7 0 0-15,6 0 0 16,7-5 2-16,7-1-2 16,5-4-7-16,14 6-35 15,0-4-43-15,7-2-2 0</inkml:trace>
  <inkml:trace contextRef="#ctx0" brushRef="#br3" timeOffset="252050.813">17794 7974 472 0,'0'0'3'0,"0"0"1"16,0 0 1-16,0-10 0 15,0 10 0-15,0 0 0 16,-5 17 1-16,-2 1 0 15,-1 9-6-15,-5 3 0 16,-3 2 0-16,-2 5 0 0,-5 3 0 16,-2-6 0-16,-1-4 0 15,-2 1 0-15,-2-10 0 16,5-1 0-16,0-6 0 0,7-1 0 16,2-5 0-16,6-4 0 15,10-4 0-15,-11 0 0 16,11 0 0-16,18-9 0 0,7-2 0 15,2-1 0-15,6 0 0 16,6-1 0-16,1 2 0 16,5 3 0-16,-1 1 0 15,-7 2 0-15,1 2 0 16,-8 3 0-16,-6 0 0 16,-6 0-16-16,-3 11-69 0,-5-5-1 15</inkml:trace>
  <inkml:trace contextRef="#ctx0" brushRef="#br3" timeOffset="252275.8299">17819 8033 423 0,'0'0'6'0,"0"0"3"0,0 0-1 16,0 0-1-16,0 0 1 15,0 16 1-15,2-1 1 16,3 4 0-16,2 8-6 15,1 5-2-15,-1 8 1 0,3 2 1 16,-2 3-1-16,0-1 0 16,1-1-1-16,-4-4-2 15,0-7-3-15,1 3-15 16,-4 2-62-16,3-15-4 16</inkml:trace>
  <inkml:trace contextRef="#ctx0" brushRef="#br3" timeOffset="252635.9287">18249 8088 469 0,'0'0'3'16,"0"0"1"-16,-3-7 1 16,3 7 0-16,-9-3-1 0,-2 3 1 15,1 0 0-15,-7 5 0 16,2 7-3-16,-3 5-1 15,4-1-1-15,4 4 0 0,-3 2 1 16,13 0 1-16,0 0-2 16,5-2 0-16,8 0 0 15,4-2 0-15,3-1 0 16,0-3 0-16,-1 1 0 16,4-2 0-16,-3-4 0 15,-5 1 0-15,0-2 0 0,-5 2 0 16,-8 0 0-16,-2-3 0 15,-7 3 0-15,-8 0 0 16,-2 2 0-16,-11-5 0 0,-2 5 0 16,-4-8-21-16,-7-2-63 15,11-2-3-15</inkml:trace>
  <inkml:trace contextRef="#ctx0" brushRef="#br3" timeOffset="252785.9243">18199 8028 419 0,'0'0'4'0,"0"0"1"16,12-13 1-16,-4 6 0 0,7-1-1 15,0-3-5-15,7 3-25 16,3-1-49-16,3-3-4 16</inkml:trace>
  <inkml:trace contextRef="#ctx0" brushRef="#br3" timeOffset="253088.1403">18567 7739 412 0,'0'0'4'15,"0"0"2"-15,0 0 1 0,-13 0 0 16,6 5 1-16,-5 3 1 16,1 1-1-16,-1 5 1 15,5 1-4-15,1 2-1 16,6 4-1-16,9-1 1 0,10-8-1 15,6-2 0 1,7-8 0-16,-2-2 0 16,2-4 1-16,-2-7 0 0,-5-3-1 15,-5-9-1-15,-10 3-2 16,-10 1 0-16,-7 4 0 16,-14 5 0-16,-4 6 0 15,-7 4 0-15,-2 6-12 16,-8 4-25-16,1 15-48 0,2 7 0 15</inkml:trace>
  <inkml:trace contextRef="#ctx0" brushRef="#br3" timeOffset="253585.8437">15651 9036 430 0,'0'0'6'0,"-10"0"2"0,10 0 2 15,-10 0-1-15,10 0 0 16,-7 0 1-16,7 0 1 15,9 5 2-15,24-2-8 16,22 2-5-16,21-5 0 0,34 0 0 16,27 0 0-16,29-8 0 15,28-4 0-15,23-5 0 0,13 2 0 16,9-4 0-16,5 1 0 16,-13 2 0-16,-5 7 0 15,-17-3 0-15,-15 2 0 16,-22 5 0-16,-21 0 0 0,-19 3 0 15,-25-1 0-15,-22 3 0 16,-21 0 0-16,-17 0 0 16,-17 0 0-16,-10 0 0 15,-20 0 0-15,10 3 0 0,-10-3 0 16,0 0 0-16,0 0 0 16,-5 0 0-16,5 0 0 15,0 0 0-15,-10 0 0 16,10 0 0-16,0 0 0 15,-13 0-30-15,13 0-63 16</inkml:trace>
  <inkml:trace contextRef="#ctx0" brushRef="#br3" timeOffset="256150.2656">19471 8249 292 0,'0'0'5'0,"0"0"4"16,0 0 2-16,0 0 3 15,0 0-1-15,-12-3 1 0,12 3 3 16,7-14 0-16,14-7-4 16,11-5-4-16,18-14-3 15,15-12-1-15,19-13 0 0,20-11 0 16,13-13 0-16,22-8 0 15,5-2-1-15,6-5 0 16,1 2 1-16,-4 1 0 16,-3 6-1-16,-10 7-1 0,-9 3 0 15,-18 11-1-15,-10 5-1 16,-15 12 2-16,-18 11-1 16,-14 10 1-16,-12 9 1 15,-17 4-1-15,-8 10 0 16,-13 13 0-16,7-9-1 15,-7 9 0-15,0 0-2 0,-7 0 0 16,7 0-1-16,-18 12-2 16,11-5-1-16,-5 4-4 15,-1-1-9-15,4 2-31 0,-4 2-34 16,1 2-3-16</inkml:trace>
  <inkml:trace contextRef="#ctx0" brushRef="#br3" timeOffset="256282.6554">21235 6961 287 0,'0'0'0'0,"0"0"-8"0,0 0-44 16,0 0-11-16</inkml:trace>
  <inkml:trace contextRef="#ctx0" brushRef="#br3" timeOffset="272718.8455">5443 8593 221 0,'0'0'8'0,"0"0"5"0,-7-4 2 15,7 4 3-15,-12-8 3 16,4 3-2-16,-4 3 2 16,0-3-1-16,-1 2-5 15,-2 3-6-15,-2 0-1 16,0 3-4-16,-1 4 0 0,-2 1-2 16,0 1 1-16,-2 6-1 15,-1 0 1-15,-2 0 0 16,1 5 0-16,-1 0 0 0,0 2 0 15,2 0 0-15,-2-2 0 16,1 3 0-16,-1-2 1 16,3 7-1-16,-3-6 1 15,5 0-2-15,-2 3 1 16,1 0 0-16,1-1-1 16,6 1 0-16,2-1 0 0,-6 0 0 15,6 0 0-15,-3 0 0 16,5 5-1-16,3-5 0 15,-4 6 0-15,4-1 0 0,0 1 0 16,2 0 1-16,-1 2-1 16,4 1 0-16,-1-1 0 15,1-1 1-15,2 1-1 0,0 1 0 16,0-1 0-16,2-2 0 16,3-3-1-16,3 1 1 15,-1-6 0-15,6 2-1 16,-3-3 1-16,2-4 0 0,6 3 0 15,-1-6 0-15,-2 1 0 16,0 0-1-16,2-2 1 16,3-1 0-16,-2-2 0 15,2 0 0-15,4-3 1 16,-2-2-1-16,3 0 1 16,3-5-1-16,-1 2 1 0,1-2 0 15,-1 0 1-15,0-2-1 16,0 0-1-16,1-3 1 15,-1-2 0-15,-2 2-1 0,0-3 1 16,-2-2-1-16,1-1 1 16,1 2-2-16,-3-1 0 15,-1-3 0-15,-2 1 0 16,4-2 0-16,-3-3 0 0,-3-1 0 16,3 1 0-16,-3-1 0 15,-4-2 0-15,4 1 0 0,-4 2 0 16,-1-3 0-1,1-4 0-15,-1 3 0 0,0-1 0 16,1-1 0-16,-1 2 0 16,1-2 0-16,-1 0 0 15,1-1 0-15,-6 4 0 16,3-3 0-16,-6-2 0 0,5 1 0 16,-5 2 0-16,-1-5 0 15,-1-1 0-15,1-1 0 16,-3 0 0-16,0-3 0 15,0 3 0-15,-3 2 0 0,1-6 0 16,-3 6 0-16,-1 3 0 16,-1 0 0-16,2 1 0 15,-4 2 0-15,0 0 0 16,0 3 0-16,2-2 0 0,-7 6 0 16,5-4 0-16,-3 0 0 15,1 4 0-15,-1-1 0 16,0-2 0-16,-1 5 0 15,1-3 0-15,-3 2 0 0,3 1 0 16,-6 5 0-16,1-4 0 16,2 4 0-16,-5 0 0 15,-2 2 0-15,-1 0 0 16,0 0 0-16,-4 5 0 0,5-2 0 16,-5 2 0-16,2 0 0 15,2 0 0-15,2 0 0 16,0 2 0-16,4 0 0 15,-3 3 0-15,5-2 0 0,-2 2 0 16,2 0 0-16,0-1 0 16,0 1 0-16,0 6 0 15,0-4 0-15,1 4 0 0,-2 1 0 16,-1 2 0-16,-1 1 0 16,1 2 0-16,-3 3 0 15,-2 2 0-15,2 1 0 16,-2 2 0-16,-1 2 0 15,3 2 0-15,3 1 0 0,-1 2 0 16,4-3 0-16,-4 8 0 16,6-6 0-16,-1 4 0 15,3 0 0-15,1-6 0 16,1 5 0-16,0-2 0 0,4 1 0 16,-1-1 0-16,2 1 0 15,3-1 0-15,0 0 0 16,0 0 0-16,3 0 0 0,2 1 0 15,-3-1 0-15,3-2 0 16,2-1 0-16,-1-2 0 16,3 0 0-16,-1-4 0 15,1-1 0-15,2-2 0 16,1-2 0-16,6 1 0 0,-4-5 0 16,2 0 0-16,0-2 0 15,5-2 0-15,1-3 0 16,0-2 0-16,1 0 0 0,4-5 0 15,0 3 0-15,1-3 0 16,2-3 0-16,0-2 0 16,2 0 0-16,3-4 0 15,-3-4 0-15,5 1 0 16,-5-4 0-16,4 2 0 0,1-4 0 16,-3 1 0-16,-1-2 0 15,-3-1 0-15,-1-1 0 0,1 0 0 16,-2 1 0-16,-8-2 0 15,2-3 0-15,-2 1 0 16,-3 0 0-16,-2-3 0 16,3-2 0-16,-6-1 0 15,-2-7 0-15,3 0 0 0,-4-4 0 16,-2 5 0-16,2-4 0 16,-5 3 0-16,-1 0 0 15,-3 2 0-15,0 0 0 16,-5 5 0-16,-3 0 0 15,-2 1 0-15,-2 0 0 0,-3-1 0 16,0 2 0-16,-3 4 0 16,-2-3 0-16,1 4 0 15,-1 3 0-15,-3 2 0 16,1 6 0-16,-3 0 0 0,0 2 0 16,0 3 0-16,0 5 0 15,4-1 0-15,0 3 0 16,4 0 0-16,5 5 0 0,2 2-14 15,10-7-74-15,0 8-5 16</inkml:trace>
  <inkml:trace contextRef="#ctx0" brushRef="#br3" timeOffset="275429.2472">4400 8145 0 0,'-3'42'5'15,"1"7"0"-15,-1 1-1 16,3 10-1-16,-2 1-1 0,0 6 1 16,2-1-2-16,-6 2 0 15,6-1 0-15,-5 0-1 16,0 2 1-16,-2-4 0 16,-6-4-1-16,6 7-2 0,-5 4-4 15,4-4-7-15</inkml:trace>
  <inkml:trace contextRef="#ctx0" brushRef="#br3" timeOffset="275717.4749">4230 10377 29 0,'0'9'2'0,"0"4"3"16,0 6 1-16,0 5 1 15,0 5 1-15,0 1 3 16,0 4-2-16,-2 3 2 16,2-4-3-16,0-6 0 0,-3 3-2 15,3-6-2-15,0 1-2 16,0-3-1-16,0 1 0 16,0-3 1-16,0 0-1 15,0-9-1-15,-2 7-1 16,2-8-3-16,0 0-6 0,0 0-18 15,0-10-7-15</inkml:trace>
  <inkml:trace contextRef="#ctx0" brushRef="#br3" timeOffset="276468.536">4253 8115 84 0,'0'0'6'0,"0"0"2"16,0 0 7-16,5-11 1 16,-5 11 3-16,0 0-1 0,8-9 2 15,-8 9-4-15,0 0-4 16,0 0-1-16,0 0-2 0,0 17-1 15,2 7-1-15,-2 5-1 16,0 8 2-16,0 7 3 16,0 16 0-16,0 4 0 15,0 8-2-15,0 7 0 0,3 8 1 16,-3 2-2-16,0 11 0 16,0 11-1-16,0-2 1 15,2 5-2-15,0 4 1 16,1-2-1-16,-3 2-2 0,0 1 1 15,5-10-2-15,-5-5-1 16,2-5 0-16,0-7-1 16,-2-9 0-16,0-3 0 15,3-10-1-15,-3-7 1 16,0-5-1-16,0-9 1 0,2-7-1 16,2-4 0-16,-4-8 0 15,0-6-3-15,4-7-4 16,-4-2-9-16,0-5-14 0,0-1-25 15,0-9-22-15</inkml:trace>
  <inkml:trace contextRef="#ctx0" brushRef="#br3" timeOffset="276914.8185">4117 10587 325 0,'0'0'6'0,"0"0"2"16,0 0 1-16,0 0-1 0,0 0 1 15,0 0-3-15,0 0 1 16,0 0 1-16,0 5-7 15,4 5-1-15,4 2-2 0,4 6 1 16,1 2 1-16,1 2 1 16,4-2 0-16,-4 0-1 15,4-1 0-15,-3-1 0 0,-2-1 0 16,-1-7 0-16,-4 0-1 16,-8-10 1-16,14 12 2 15,-14-12 2-15,10 5 3 16,-10-5 0-16,8-17 2 15,-1 0-1-15,-2-7 2 0,2-9-2 16,4-5-1-16,1-9-2 16,0-2-3-16,3-3-2 15,-3 7-2-15,-1-9-7 16,1 10-19-16,2 2-51 16,-8-7-3-16</inkml:trace>
  <inkml:trace contextRef="#ctx0" brushRef="#br3" timeOffset="277583.6782">4196 8216 271 0,'0'0'6'15,"0"0"1"-15,4-14 4 0,-1 7 1 16,-3-6 3-16,3 3 0 16,0-2 2-16,-1-3 1 15,-2 6-4-15,0 1-5 16,0 8-2-16,0 0-1 0,-8 8-3 16,1 13 0-16,-6 4-1 15,3 7-2-15,-2 8 1 16,-6-1 1-16,-1 6 0 15,3-5 0-15,4-1-1 16,0-6-1-16,-1-9 0 16,9-1 1-16,-4-9 0 15,3-4 2-15,5-10 1 0,0 0-1 16,0-10 1-16,5-9 0 16,5-8 0-16,2-3 0 0,6-12-1 15,0-2-2-15,6-4-1 16,-2-1-1-16,-2-1 1 15,3 5 0-15,-6 3 0 0,1 8 0 16,-6 9 0-16,-5 5 0 16,1 10 0-16,-8 10 0 15,12 0 0-15,-5 10 0 16,6 12-1-16,0 1 2 0,4 8-1 16,5 7 2-16,5 7-1 15,3-4 0-15,7 9-5 16,1-10-20-16,-3 7-55 15,18 0-1-15</inkml:trace>
  <inkml:trace contextRef="#ctx0" brushRef="#br3" timeOffset="278329.1749">6808 9951 310 0,'0'0'1'0,"0"0"0"16,-7 0 0-16,7 0-3 15,0 0-11-15,-12 0-51 16,12 0-4-16</inkml:trace>
  <inkml:trace contextRef="#ctx0" brushRef="#br3" timeOffset="278464.8085">6843 10026 327 0,'0'0'-2'0,"0"0"-15"15,0 0-37-15,0 0-15 16</inkml:trace>
  <inkml:trace contextRef="#ctx0" brushRef="#br3" timeOffset="288506.0056">7631 8168 200 0,'0'0'5'0,"0"0"3"0,0 0 3 16,0 0 3-16,0 0 1 15,0-11 0-15,0 11 1 16,2-15 1-16,-2 15-4 0,16-17 0 15,-2 4-4-15,4-1-1 16,0-1 0-16,8 0 1 16,7-4 1-16,7-2-2 15,2 1 1-15,8 3-2 0,0 0-1 16,4 4-1-16,-4 1-1 16,2 5-1-16,-5 2 0 15,1 2-1-15,-4 3-1 16,1 0 1-16,0 6 0 15,-3-4 0-15,-2 3-1 0,2 0 1 16,-4 3 0-16,-1-4 0 16,0 4 0-16,-5-1 0 15,-4 3 0-15,4-3 0 16,-5 5 0-16,-2-5 0 0,0 4 0 16,-3-1-1-16,-2 3 0 15,1-4 0-15,-2 4 0 16,-1-3 0-16,-4 2 0 0,-1-1 0 15,2 0 0-15,0 2 0 16,-5-1 1-16,3 4 0 16,-6-4-1-16,0-1 2 15,-2 5-1-15,-3 0 1 0,-2-1 0 16,0 5 0-16,-2 3 0 16,-5-1 0-16,-5 2-1 15,-4 1 1-15,2 3-1 16,-9-1 0-16,0 0 0 15,-2 1-1-15,-4 2-1 0,1-3 0 16,-2 0 1-16,-2-3-1 16,-3 2 0-16,1-4-1 15,-1 0 1-15,-4-1 1 0,-2-2-1 16,-3-2 1-16,-1 3-1 16,-2-3 0-16,-3-4 1 15,-3 1-1-15,2-4 0 16,1 1 0-16,0-7 0 0,5-4 1 15,6 0-1-15,-4-2 1 16,8-5-1-16,1-4 1 16,2-4 0-16,4-2 0 15,1-3-1-15,2-4 1 0,2-4-1 16,-1-4 1-16,4 0 0 16,2-8-1-16,1 1 1 15,4 0-1-15,1-5 0 16,2 3 0-16,6-2-1 15,4 4 0-15,2 2 0 0,12-1 0 16,4 7-3-16,12 1-5 16,5-5-22-16,11 9-53 15,12 3-1-15</inkml:trace>
  <inkml:trace contextRef="#ctx0" brushRef="#br3" timeOffset="290789.6443">8616 8460 265 0,'0'0'8'0,"0"0"4"16,0 5 3-16,0-5 0 16,0 0 2-16,5 7-2 15,-5-7 1-15,5 13 2 16,-5-13-6-16,2 22-6 0,3-8-1 15,3 4-1-15,-3 1 1 16,4 4 1-16,1 2-1 16,3 0 0-16,-1-7 1 15,6 1-1-15,-4-2 0 0,2 3 0 16,-2-5 0-16,4 0-1 16,-4 4 0-16,4-3 0 15,-3-1 0-15,0 1 0 16,3-1-1-16,-4-3 0 0,4 3 0 15,1 0 0-15,-1-2 0 16,5-1-1-16,-2 3 1 16,0-3-1-16,4-2 0 0,0 2 0 15,-4-1 0-15,4 1 0 16,3-3-1-16,-3 5 1 16,2-5-1-16,-2 1 1 15,2 0-2-15,0 0 0 16,1 0 0-16,-1-3 0 15,1 0 0-15,-3-1 0 16,0-2 0-16,0 1 0 0,-1-2 0 16,1-1 0-16,0 1 0 15,-2-3 0-15,2 3 0 16,1-3 0-16,-1 0 0 0,0 0 0 16,0 0 0-16,3-3 0 15,-1-2 0-15,3-1 0 16,0 2 0-16,0-4 0 0,-3 1 0 15,3 0 0-15,-6-1 0 16,1 1 0-16,-2 2 0 16,-3 0 0-16,1 0 0 15,2-2 0-15,-3 2 0 0,0-2 0 16,2-1 0 0,1-2 0-16,-1 2 0 0,2-1 0 15,-1-2 0-15,0 2 0 16,-1-4 0-16,0 4 0 15,1-2 0-15,-6 4 0 16,0-2 0-16,-1 1 0 0,-4 0 0 16,1-2 0-16,1 2 0 15,2-1 0-15,-4 2 0 0,2-3 0 16,1-3 0-16,0 1 0 16,3 0 0-16,0-3 0 15,-4 2 0-15,1-1 0 16,0 3 0-16,-3-1 0 0,1 2 0 15,-3-2 0-15,3 4 0 16,-4-1 0-16,1-1 0 16,3-1 0-16,-1-1 0 15,0 3 0-15,-2-4 0 16,5 1 0-16,0-3 0 0,0 0 0 16,-2 0 0-16,-4 2 0 15,1-1 0-15,1 1 0 16,-2-1 0-16,-4 1 0 15,0 1 0-15,3 2 0 16,-3-5 0-16,-3 2 0 0,3-1 0 16,0-1 0-16,2 3 0 15,-5-3 0-15,4 0 0 0,-1 0 0 16,0 3 0-16,0-2 0 16,0 2 0-16,-1 0 0 15,2 0 0-15,-6 2 0 16,5-2 0-16,-3 2 0 0,-2 10 0 15,5-18 0-15,-5 18 0 16,5-14 0-16,-5 14 0 16,2-13 0-16,-2 13 0 15,5-12 0-15,-5 12 0 0,6-12 0 16,-6 12 0-16,5-13 0 16,-5 13 0-16,2-12 0 15,-2 12 0-15,5-13 0 16,-5 13 0-16,2-12 0 15,-2 12 0-15,0 0 0 0,5-13 0 16,-5 13 0-16,0 0 0 16,0 0 0-16,5-7 0 15,-5 7 0-15,0 0 0 0,0 0 0 16,0 0 0-16,0 0 0 16,0 0 0-16,2-10 0 15,-2 10 0-15,0 0 0 16,0 0 0-16,0 0 0 0,0 0 0 15,0 0 0-15,0 0 0 16,0 0 0-16,0 0 0 16,0 0 0-16,0 0 0 0,0 0 0 15,0 0 0 1,-4 5 0-16,4-5 0 0,-17 18 0 16,-1-6 0-16,1 6 0 15,-8-1 0-15,0 2 0 16,0 1 0-16,-2-2 0 15,5-3 0-15,4-3 0 0,6-2 0 16,1-6 0-16,11-4 0 16,-9 6 0-16,9-6 0 0,0 0 0 15,0 0 0-15,5-10 0 16,10 0 0-16,-3-7 0 16,11-1 0-16,-4-5 0 15,8 1 0-15,3-2 0 0,0-1 0 16,0 0 0-16,-5 5 0 15,-2 3 0-15,-4 0 0 16,-1 2 0-16,-6 7 0 16,-2-2 0-16,-10 10 0 15,10-5 0-15,-10 5 0 0,0 0 0 16,0 0 0-16,7 10 0 16,-4 3 0-16,-1 2 0 15,0 5 0-15,2 3 0 16,3 1 0-16,-5 4 0 15,1-2 0-15,2-1 0 0,-1-6 0 16,-1 1 0-16,3-2 0 16,-2-3 0-16,1-3 0 0,0-4 0 15,0 1 0-15,-5-9 0 16,18 7-24-16,-11 1-65 16,3-5-4-16</inkml:trace>
  <inkml:trace contextRef="#ctx0" brushRef="#br3" timeOffset="295322.4486">16059 5869 266 0,'0'0'6'0,"2"-13"6"16,0 2 3-16,1-3 2 15,-3-1 2-15,0-5 0 16,-7 1 3-16,-3-4 1 16,-5 1-6-16,-5 5-4 0,-5-1-4 15,-9 11-1-15,-7-1-2 16,-6 8-1-16,-3 10-1 15,-7 7 0-15,-5 12-1 16,0 5 1-16,-5 3-1 0,5 13 0 16,5-1-1-16,9 6 1 15,11-1-1-15,7 3 0 16,16 2 0-16,11-1-1 0,8-4 0 16,20-2 1-1,7-3-1-15,15-6 1 0,10-9 0 16,13-12 0-16,5-1 0 15,7-15 1-15,4-6-1 16,6-6 2-16,-2-12-4 0,-1-5 0 16,-2-6 0-16,-7-5 0 15,-10-2 0-15,-6-3 0 16,-9-6 0-16,-13-2 0 16,-15 0 0-16,-9-5 0 0,-13-3 0 15,-10-4 0-15,-13 0 0 16,-14 2 0-16,-10 0 0 15,-13 7 0-15,-12 8 0 16,-8 7 0-16,-4 8 0 16,-3 13 0-16,-3 4 0 0,6 10 0 15,4 0 0-15,8 10 0 16,15 4 0-16,12 11 0 0,10 2 0 16,18 7 0-16,7 4-11 15,15 7-40-15,9 9-36 16,11 0-2-16</inkml:trace>
  <inkml:trace contextRef="#ctx0" brushRef="#br3" timeOffset="295994.6916">15949 6656 334 0,'0'0'5'15,"-5"-15"1"-15,3 0 3 16,-6 0 2-16,-1 1 1 16,-4-9 2-16,-4 6 0 0,-8-8 0 15,0 10-3-15,-5 5-2 16,-5 6-2-16,-2 4-1 16,-8 7-1-16,3 8-1 15,-6 9-1-15,2 6 0 16,-7 10 0-16,3 6 0 0,4 7-1 15,3 3 1-15,8 4-1 16,12 2 0-16,9-2-1 16,12-3 1-16,9-5-2 15,20-7 1-15,10-6 0 0,18-10-1 16,7-8 1-16,8-11 0 16,9-8 1-16,4-4-1 15,4-17 1-15,-1-5-1 0,1-6 1 16,-4-3 0-16,-6-8 1 15,-5-1-1-15,-12-3 1 16,-8-2 1-16,-13 1-4 0,-11-7 0 16,-14 2 0-16,-11-4 0 15,-8 0 0-15,-18 1 0 16,-11 4 0-16,-13 8 0 16,-13 8 0-16,-9 8 0 15,-11 9 0-15,0 14 0 0,-9 6 0 16,7 9 0-16,5 9 0 15,12 4 0-15,15-1 0 16,26 9-4-16,13-3-81 16,22-6-2-16</inkml:trace>
  <inkml:trace contextRef="#ctx0" brushRef="#br3" timeOffset="299844.1412">24572 7444 343 0,'0'0'6'0,"0"0"3"15,0 0 3-15,0 0-1 0,0 0 1 16,0 0-1-16,0 0 2 16,9 12 1-16,-7 10-4 15,0 11-2-15,1 12-2 16,2 9 2-16,-1 13 1 0,1 9 2 16,1 7-1-16,-4 5 0 15,1 3-2-15,-3 1-8 16,0 0 0-16,-5 2 0 15,-6-2 0-15,4-3 0 16,-2-2 0-16,-4-3 0 0,1-2 0 16,2-5 0-16,-1-7 0 15,4-9 0-15,2-3 0 0,0-15 0 16,1-8 0-16,-2-7 0 16,3-11 0-16,3-5 0 15,0-12 0-15,0 0 0 16,0-2 0-16,3-10-23 0,20-8-64 15,-19-5-3-15</inkml:trace>
  <inkml:trace contextRef="#ctx0" brushRef="#br3" timeOffset="300461.9434">25206 7454 336 0,'0'0'7'16,"0"0"3"-16,0-10 3 15,0 10 4-15,0 0 0 16,-2-12 2-16,2 12 1 0,-2-11 0 16,2 11-6-16,0 0-3 15,0 0-5-15,0 0-1 16,0 0-2-16,-3 11 0 16,3 6-2-16,0 5 1 0,0 13 1 15,0 9 1-15,3 8-4 16,1 16 0-16,2 11 0 15,1 10 0 1,3 1 0-16,-5 5 0 16,3 0 0-16,-3-5 0 0,0 5 0 15,-5-10 0-15,2-11 0 16,-2-5 0-16,-2-7 0 0,-1-5 0 16,-2-10 0-16,3-5 0 15,-1-7 0-15,-2-8 0 16,0-4 0-16,3-7 0 15,2 1 0-15,-3-8 0 0,1-1 0 16,2-8 0-16,-3 9 0 16,3-9 0-16,0 0 0 15,0 0 0-15,0 0 0 16,0 0 0-16,0 0 0 0,0 0 0 16,0 0 0-16,0 0 0 15,0 0 0-15,0 0-16 16,0 0-37-16,0 0-35 15,0-7 0-15</inkml:trace>
  <inkml:trace contextRef="#ctx0" brushRef="#br3" timeOffset="300799.7483">25206 8824 311 0,'0'0'5'0,"0"0"3"0,0 0 1 0,0 0 3 16,0 7 1-16,0 2 4 15,0 4 1 1,0 5 2-16,0 1-4 0,0 9-1 15,0-3-3-15,-2 7 0 16,0-2-2-16,2-1-2 16,-5 4-3-16,2-6-1 0,1-3-2 15,0-4-2-15,2-1-1 16,0-5-7-16,-3-4-7 0,3-10-46 16,0 0-22-16,0-6-2 15</inkml:trace>
  <inkml:trace contextRef="#ctx0" brushRef="#br3" timeOffset="301596.9736">23797 7471 243 0,'0'0'6'16,"-12"0"0"-16,12 0 2 15,-13 4 0-15,13-4 4 0,0 0 2 16,-5 8 1-16,5-8 4 16,18 12-3-16,6-4-1 15,11 0 2-15,13 0 1 16,9-2-2-16,12-3-2 16,14 2-2-16,9-2-1 0,12-3-2 15,8 0-2-15,5 0 0 16,7 0-2-16,3-5-1 15,2-1 0-15,1 5-1 16,-6-4 0-16,2-1-1 16,-6 1 1-16,-8-2-2 0,-11 5 1 15,-11-4-1-15,-13 3 0 16,-14 1-1-16,-14-3 1 0,-19 5 0 16,-5 0 0-16,-13 0 0 15,-12 0-2-15,0 0-2 16,0 0-5-16,-8 0-5 15,-8 0-19-15,-14 0-52 0,7 3-2 16</inkml:trace>
  <inkml:trace contextRef="#ctx0" brushRef="#br3" timeOffset="303033.1962">23896 6768 305 0,'0'0'6'0,"0"0"5"16,-2-8 2-16,2 8 3 15,-7-10 3-15,7 10-1 0,-5-10-2 16,5 10 1-16,-11 0-5 16,7 14-3-16,-4 15-3 0,4 8-1 15,-4 7-1-15,3 13 0 16,-3 10 3-16,4 4 0 15,-4 6-1-15,8 3-1 16,0-3-1-16,0-8-1 0,0-2 0 16,0-8-2-16,0-2 0 15,3-15-1-15,-3-4-1 16,5-11 0-16,-5-5 0 16,0-7 1-16,0-5-1 15,0-10-1-15,0 0 0 0,-8-13-1 16,-2-3-1-16,3-11-2 15,-3-9 0-15,0-8-2 16,0-11 1-16,2-4 0 16,1-5 1-16,-1-4 1 0,6 1 0 15,2 4 3-15,0 0 2 16,0 4 0-16,0 2 1 16,8 5 0-16,1 3 0 0,-4-1 1 15,5 5 0-15,1 3 1 16,-2 5 1-16,-2 3 0 15,4 3 1-15,-6 4-1 16,4 5 1-16,-4 5-1 0,0 5 0 16,-2-1-2-16,5 2 0 15,-8 11-1-15,4-9 0 16,-4 9 0-16,12-8-1 16,-12 8 1-16,13-7-1 0,-13 7 0 15,20-10 1 1,-10 7-1-16,2 1 1 0,4-3 0 15,3 5 0-15,4-5 0 16,6 1 0-16,11 1 1 16,10-2 0-16,12 0 0 0,13 0 0 15,9-2 1-15,8-1-1 16,15 6 0-16,8-4 0 16,4 2 0-16,10 2 0 0,3-4 0 15,12 6 1-15,3-3-3 16,9 3 0-16,6-1 0 15,2 1 0-15,2 0 0 16,4 0 0-16,-2 0 0 0,-3 0 0 16,-4 1 0-16,-9 2 0 15,-5-3 0-15,-13 0 0 16,-8 0 0-16,-11 0 0 16,-13-3 0-16,-10-1 0 0,-13-1 0 15,-6-1 0-15,-13 2 0 16,-6 2 0-16,-12 2 0 15,-5-3 0-15,-11-2 0 16,-7 5 0-16,-4 0 0 16,-5 0 0-16,-10 0 0 0,0 0 0 15,0 0 0-15,0 0-15 16,-15 10-19-16,11 0-52 16,-21 2-1-16</inkml:trace>
  <inkml:trace contextRef="#ctx0" brushRef="#br3" timeOffset="303675.9666">25557 7565 307 0,'0'0'4'0,"0"0"2"0,0 0 4 16,0 0 3-16,8 2 3 15,14-2 3-15,10-2 0 16,21 0 1-16,16-5-2 16,16 4-3-16,14-2-2 0,16 0-3 15,4 1-2-15,5 1-1 16,1-2-1-16,-1 2-1 15,0 3-1-15,0-3-1 16,-4 2 1-16,-1-2-2 16,-2-3 0-16,-2 4-2 0,-7-3 0 15,-3 0 0-15,-8 1 0 16,-7-5 0-16,-14 2 0 16,-10-1 0-16,-10 4 0 0,-13-1 0 15,-9 0 0-15,-13 2 0 16,-9 1 0-16,-12 2 0 15,12-2 0-15,-12 2 0 0,0 0 0 16,0 0 0-16,0 0 0 16,0 0 0-16,-5 0 0 15,5 0-9-15,-17 4-4 16,6-1-4-16,-3 2-6 16,-1-3-13-16,0 8-31 0,-3-7-17 15</inkml:trace>
  <inkml:trace contextRef="#ctx0" brushRef="#br3" timeOffset="303811.6025">27800 7436 312 0,'0'0'5'15,"0"0"3"-15,0 0 1 16,0 0 1-16,0 0-2 16,0 0-6-16,0 0-34 15,0-9-32-15,0 9-6 0</inkml:trace>
  <inkml:trace contextRef="#ctx0" brushRef="#br3" timeOffset="306394.4334">27805 6466 319 0,'0'0'6'0,"0"0"2"16,0 0 3-16,0 0 0 15,0 0 3-15,0 0 0 0,0 0 0 16,0 0 0-16,9-9-4 16,2 8-2-16,6-2-3 15,5-2 1-15,8-1-2 0,-2 2 0 16,4 2 0-16,0-4 0 16,0 4-1-16,-4-1 0 15,-6 1 0-15,-5 0-1 0,-4-1-1 16,-3 3 0-16,-10 0-1 15,10 0 0-15,-10 0 0 16,0 0-1-16,10 10 0 16,-10-10 0-16,15 14 0 0,-8-3 1 15,-1 2 0-15,1 1 0 16,-2 1 0-16,-3 0 0 16,-2-3 1-16,0-2 0 15,0 4 0-15,-7-3 1 16,2-2-1-16,5-9 0 15,-13 13 0-15,13-13 0 0,0 0 0 16,-10 13 1-16,10-13-1 16,0 0 1-16,0 0 0 15,0 0 1-15,0 0-1 0,0 0 1 16,0 0 0-16,0 0-1 16,0 0 0-16,-9 3-1 15,9-3 0-15,-11 0 0 0,2 0 0 16,-4 2-1-16,-2-2 0 15,-3 2 0-15,-1 1 0 16,-6-1 0-16,0 3 0 16,-3-3 1-16,-1 4-1 0,1-2 0 15,-2-1 0-15,-4 2 0 16,-1 2-1-16,0-2 1 16,-6 3-1-16,-2-4 1 15,-7 4 0-15,0-4 0 16,-4 1 0-16,1 4 0 15,2-7 0-15,1 3 0 0,-1 0 1 16,2-2-1-16,2-1 0 16,-3 1 0-16,5 1 0 15,-2-1 0-15,-5-1 0 0,2 1 0 16,3-1 0-16,-3 0 0 16,-2 1 1-16,5 2-1 15,2-3 0-15,1-2 0 0,1 3 0 16,-1 2 0-16,1-5-1 15,1 0 1-15,0 2-1 16,1-2 1-16,-5 3 0 0,0-1-1 16,2 0 1-16,-3 1-1 15,-3-3 0-15,0 5 0 16,-5-5 1-16,6 3-1 16,-3-3 1-16,-1 0-1 15,1 1 1-15,0-1 0 0,2 3 0 16,3 0 0-16,0-1 0 15,2 4 0-15,0-2-1 16,4 2 2-16,-5-1-1 16,4-3 0-16,0 1-1 15,0-1 1-15,5 0 0 0,-6 1 0 16,6 0 0-16,0-1 0 16,2 1-1-16,0-3 1 15,0 1 0-15,-2-1 0 0,4 3 0 16,-1-3 0-16,-1 3 0 15,-2-3 0-15,-3 0-1 16,0 0 1-16,1 0-1 0,-7 0 1 16,0 0 0-16,0 0-1 15,2 0 1-15,-1 0-1 16,3 0 2-16,-1 0-1 16,4 0 0-16,2 0 0 15,2-3 0-15,3 0 0 0,4 2 0 16,1-2 0-16,4-2 0 15,1 2 0-15,5 1 1 16,1 0-1-16,4-1 0 16,5 1 1-16,-4 2-1 15,11 0 1-15,-12-5-1 0,12 5 0 16,0 0 0-16,0 0 1 16,0 0-1-16,-7-8 0 0,7 8-1 15,0 0 0-15,0 0-1 16,0 0-1-16,0 0 0 15,-8 10 1-15,3 2 0 16,-2 6 0-16,0 4 0 0,0 7 1 16,-4 5 1-16,1 5 1 15,1 0-1-15,-2 1 0 16,4 1 0-16,0-3 0 16,-2-3 0-16,5-3 0 15,-4-2 0-15,6-6 1 0,0-1-1 16,-1-6 1-1,-2-3 0-15,5 0-1 0,0-14 1 16,-4 14 0-16,4-14 0 16,0 0 0-16,-6 10 1 15,6-10-1-15,0 0 1 0,0 0 0 16,0 0 0-16,0 0 0 16,0 0-2-16,0 0 0 15,0 0 0-15,8 0 0 0,-8 0-1 16,19 0 0-16,-1 0 0 15,7-2 1-15,5-1 0 16,12 0 0-16,3 1 0 0,9 2 0 16,3-2 0-16,8 0 0 15,5-4 0-15,2 2-1 16,5-2 1-16,-3 1 0 16,6 2 0-16,-1 1 0 15,-1-3-1-15,1 3 1 0,1 2 0 16,-3 0 0-16,-3 0 1 15,0 0-1-15,4 2 0 16,-4 3 0-16,4-5-1 16,-4 2 1-16,3-2 0 0,-3 0 0 15,4 0 0-15,-4 0 0 16,-1 0 0-16,-2-2 0 16,-1 0 0-16,0-1 0 15,-5 1 0-15,-6 2 0 0,-1-2-1 16,-4 2 1-16,-2-3 0 15,-4 0 0-15,-4 3 1 16,-1-2-1-16,-1 2 0 0,-5-2-1 16,3 2 2-16,-3 0-2 15,-2 0 1-15,-3-3 0 16,0 3 0-16,3 0 0 16,0 0 0-16,-3-3 0 0,1 3 0 15,-1 0 0 1,1 0 0-16,-3-2 0 0,-1 2 0 15,4-2 0-15,-3 2 0 16,-1 0 0-16,1-2 1 16,0 2-2-16,0-3 1 15,2 3 0-15,-2-3 0 0,-3 3 0 16,6 0-1-16,-3 0 1 16,2 0 0-16,-5-1 0 15,0 1 0-15,0-3 0 0,1 3 0 16,-3 0 0-16,0-3 0 15,0 1 0-15,0 2 0 16,-1 0 0-16,1-3 0 0,0 3 0 16,-2 0 1-16,-7 0-1 15,5 0 0-15,-9 0 0 16,1 0 0-16,-1 0 0 16,-2 0 0-16,0 0 0 15,2 3 0-15,-1-3 0 0,1 2 0 16,-3 1 0-16,2-3 0 15,1 3 0-15,-12-3 0 16,15 1 0-16,-15-1 1 16,0 0-1-16,10 0 0 0,-10 0 0 15,0 0 0-15,0 0 0 16,0 0 0-16,0 0 0 16,0 12 0-16,0-12 0 0,2 18 1 15,1-9 0-15,-3 9 0 16,2 0 0-16,0 4 1 15,1-2-1-15,-3 5 0 16,2-4-1-16,-2 5-1 0,0-4-4 16,3-3-6-16,-3-2-10 15,0-4-18-15,0 0-45 16,0-13-2-16</inkml:trace>
  <inkml:trace contextRef="#ctx0" brushRef="#br3" timeOffset="306494.1669">28093 7449 381 0,'0'0'3'0,"0"0"0"0,0 0-1 15,-13 0 1-15,13 0-3 16,-17 9-17-16,-7 4-53 16,18-3-3-16</inkml:trace>
  <inkml:trace contextRef="#ctx0" brushRef="#br3" timeOffset="307244.4816">24764 6537 1 0,'0'37'6'0,"3"15"0"16,-1 8-3-16</inkml:trace>
  <inkml:trace contextRef="#ctx0" brushRef="#br3" timeOffset="307976.4133">24829 7570 242 0,'0'0'8'0,"0"0"2"16,0 0 3-16,0 0 0 0,0 0-3 16,0 0-2-16,0 0 1 15,0 9 2-15,0 9-7 16,2 10-4-16,1 7 0 15,-1 8 0-15,1 10 4 0,1 9 1 16,2 5 0-16,1 0 0 16,-4 2 0-16,2 3 2 15,-5 0-1-15,0-1 2 16,0-1-3-16,-3 2 1 0,-2 0-1 16,-4-3-1-16,1 1-1 15,0-9-1-15,4 4 0 16,-1-10-2-16,2-1 1 0,1-9-1 15,-1-4-2-15,0-7-3 16,1-3-1-16,2-1-6 16,-3-11-1-16,1 4 0 15,0-9 0-15,-3 4 0 16,0 2-1-16,3-5 4 0,-1 4 0 16,-3-4 5-16,4 2 2 15,0-1 0-15,-1 1-1 16,1-7 3-16,-1 4 0 15,1-1-13-15,2 4-26 0,-5-2-20 16</inkml:trace>
  <inkml:trace contextRef="#ctx0" brushRef="#br3" timeOffset="308144.9436">24730 9599 271 0,'0'0'7'15,"0"0"2"-15,-3 11 3 0,3-11 1 16,0 14 1-16,-3-2-2 16,1-2 1-16,2 5-8 15,-3 2-36-15,1-7-35 16,2 5-6-16</inkml:trace>
  <inkml:trace contextRef="#ctx0" brushRef="#br3" timeOffset="311793.5627">24790 6768 241 0,'0'0'5'0,"0"0"6"15,0 0 6-15,0 0 7 16,0 0 2-16,0 0 1 0,2-8 3 16,5-2 3-16,0-7-5 15,4-8-3-15,-1-9-6 0,-1-9-4 16,4-9-5-16,-3-12-10 15,-1-10 0-15,-4-15 0 16,1-5 0-16,-6-13 0 16,0-3 0-16,-6-3 0 0,-1 4 0 15,-3 2 0-15,1 12 0 16,-2 9 0-16,2 12 0 16,1 12 0-16,0 10 0 15,3 12 0-15,1 13 0 0,4 8 0 16,-3 4 0-1,3 5 0-15,0 10 0 0,0 0 0 16,0 0 0-16,0 0 0 16,0 0 0-16,0 7 0 15,3 3 0-15,1 5 0 16,-1 0 0-16,5 12-12 0,-6-2-30 16,6 2-44-16,1 0-2 15</inkml:trace>
  <inkml:trace contextRef="#ctx0" brushRef="#br3" timeOffset="312889.2094">28039 6399 216 0,'0'0'7'0,"0"0"4"0,0 0 4 16,0 0 3-16,0 0 2 16,-6 0 2-16,6 0 3 15,0 0 1-15,0 0-1 0,0 0-5 16,0 0-1-16,0 0-1 15,0 0-3-15,0 0 0 16,0 0-2-16,3-10-2 16,0-3-1-16,-3-5-5 0,0-4-5 15,0-10 0-15,0-5 0 16,0-8 0-16,0-6 0 16,0-11 0-16,0-13 0 15,0-4 0-15,0-7 0 16,0-4 0-16,-3-7 0 0,3 6 0 15,0-1 0-15,0 8 0 16,0 10 0-16,0 7 0 16,-3 9 0-16,3 14 0 15,-3 8 0-15,3 9 0 0,-2 3 0 16,2 12 0-16,0 2 0 16,0 10 0-16,0 0 0 15,-2-10 0-15,2 10 0 0,0 0 0 16,0 0 0-16,0 0 0 15,0 0 0-15,0 0 0 16,0 3 0-16,0-3 0 16,-3 12-3-16,3 0-30 15,0-1-54-15,0-2-3 0</inkml:trace>
  <inkml:trace contextRef="#ctx0" brushRef="#br3" timeOffset="313906.5906">24911 5584 326 0,'0'0'6'15,"0"0"2"-15,0 0 1 16,0 0 1-16,0 0 0 0,0 0 1 15,0 0 1-15,0 0 0 16,3 4-5-16,6 1-1 16,9 0 0-16,6-3 0 15,14 3 0-15,7-2 1 0,14 0-1 16,16-3-1-16,15-3 0 16,11-2-1-16,12-2 0 15,3-1-1-15,8-4 0 16,8 2 0-16,0-2 0 0,3 3-1 15,-4-2 0-15,3 2 0 16,-4-3-1-16,-8 6 0 16,-3-2 0-16,-8 3-1 15,-6 0 1-15,-8 0-1 16,-12 3 0-16,-11 2 0 0,-7 0 1 16,-8 0-1-16,-6 0 0 15,-9 0 0-15,-3 0 0 16,-9 0 0-16,-2 0 1 0,-5 0-1 15,-6 0 0-15,-1 0 1 16,-1 0-1-16,-4 0 1 16,-1 0-1-16,-2-3 1 15,-10 3-1-15,15-2 1 0,-15 2-1 16,15-3 0-16,-15 3 1 16,10 0-1-16,-10 0 0 15,0 0 0-15,0 0 0 16,0 0 0-16,0 0 0 0,0 0-1 15,0 0 1-15,0 0 0 16,0 0 0-16,0 0 0 16,0 0 0-16,0 0 0 15,0 0 0-15,0 0 0 16,0 0 0-16,0 0 0 0,9 0 0 16,-9 0 0-16,0 0 0 15,11 0 0-15,-11 0 0 16,12 0 0-16,-12 0 0 0,12-2 0 15,-12 2 0-15,15 0 0 16,-15 0 0-16,15 0-1 16,-15 0-1-16,18-2-3 15,-18 2-3-15,9 0-11 0,-9 0-35 16,0 0-29-16,0 0-3 16</inkml:trace>
  <inkml:trace contextRef="#ctx0" brushRef="#br3" timeOffset="314277.1284">27621 5326 386 0,'0'0'5'0,"0"0"1"15,0 0 2-15,0 0 0 16,0 0 0-16,0 0 1 0,0 0 1 15,12 8 1-15,6-6-5 16,-2 5-1-16,7 0-2 16,2 4-1-16,0-2 2 15,0 4-1-15,-3-4-1 16,-4 3-1-16,-6 1 0 16,1 0 0-16,-9 2 0 0,-4-3 2 15,0 5-2-15,-9 1 1 16,-4-1 0-16,-4 5 0 15,-6 1-1-15,-4 1 2 0,-5-4-2 16,2 2 1 0,0-1-2-16,3-4 0 0,2 0-2 15,-1-2-6-15,12-3-13 16,7 1-60-16,-1-4-2 0</inkml:trace>
  <inkml:trace contextRef="#ctx0" brushRef="#br3" timeOffset="315024.6058">25244 5358 341 0,'0'0'6'0,"0"0"3"16,0 0 1 0,0 0 2-16,3-9-1 15,-3 9 0-15,0 0 1 0,-5 7-1 16,-8 7-3-16,-1 4-3 16,-7 6-1-16,-1 2 0 0,-8 3 0 15,-5 0 0-15,-2 2-1 16,-2-7 2-16,1 1-3 15,1-8 0-15,0 1 1 0,7-6-1 16,5-4 0-16,4-4 0 16,9 2-1-16,3-4 0 15,9-2-1-15,0 0 1 0,0 0-1 16,14 3 1-16,6 0-1 16,8-2 1-16,4 2 1 15,8 2 0-15,5 3 0 16,2-1-1-16,3 0 1 15,1 3-1-15,-3 0 0 0,-1-1 0 16,-7 2 0-16,-3 1-1 16,-5-3-3-16,-2 3-5 15,-7-6-13-15,-9 5-59 16,6-2-1-16</inkml:trace>
  <inkml:trace contextRef="#ctx0" brushRef="#br3" timeOffset="315575.9809">26316 4996 375 0,'0'0'5'0,"0"0"5"16,4-12 2-16,-4 12 2 16,5-13 1-16,-5 13 0 15,3-10-1-15,-3 10 1 0,0 0-5 16,-5 13-4-16,-7 7-3 15,-1 4-2-15,-4 4 0 0,-3 6-1 16,-3 1 1-16,-1 0 0 16,1-6 0-16,3-1-1 15,-2-6 1-15,5-5-1 16,4-2 0-16,3-5 0 16,10-10 0-16,-10 13 0 15,10-13 0-15,8 7 0 0,7-7 0 16,7 0 1-16,5 0 0 15,3 0 0-15,5 0 0 16,-1-3 0-16,2 1-1 0,-4 0 1 16,-4-1-1-16,-4 3 1 15,-6 0-2-15,-6 0 1 16,1 0-1-16,-13 0 0 16,14 0-2-16,-14 0-4 15,0 0-4-15,0 0-7 0,0 0-22 16,-7 10-44-16,7-10-2 15</inkml:trace>
  <inkml:trace contextRef="#ctx0" brushRef="#br3" timeOffset="316245.2269">26562 5196 273 0,'0'0'9'15,"0"0"5"-15,0 0 3 16,0 0 4-16,-3-12 2 0,3 12 3 16,-2-7 0-16,2 7 1 15,-3-15-8-15,3 15-4 16,3-12-5-16,-3 12-2 16,17-14-2-16,-2 8-3 15,2 1 0-15,1 3-2 0,0 2-1 16,1 0 0-16,-1 2 0 15,-6 9 0-15,1 3-1 16,-9 1 1-16,-4 2 0 16,0 3 1-16,-9 3-1 15,-4-2 1-15,1-1 0 0,-8-2 0 16,5-2 0-16,0 1 0 16,3-8 0-16,3-1 0 15,9-8 2-15,-12 12-3 16,12-12 0-16,3 10 0 0,6-8 0 15,5 1 0-15,2-1 0 16,5-2 0-16,4 3 0 16,0-3 0-16,4 0 0 0,-1 0 0 15,-2 0 0-15,-5 0 0 16,-1-3 0-16,-8 3 0 16,1-2 0-16,-13 2 0 15,10 0 0-15,-10 0 0 16,0 0 0-16,0 0 0 0,0 0 0 15,0 0 0-15,0 0 0 16,0 0 0-16,-5 0 0 16,5 0-76-16,-3 9-14 15</inkml:trace>
  <inkml:trace contextRef="#ctx0" brushRef="#br3" timeOffset="317506.9881">7830 5303 266 0,'0'0'6'15,"0"0"4"-15,-7-10 4 16,7 10-1-16,0 0 2 16,-11-9-1-16,11 9 0 0,0 0 2 15,0-10-5-15,16 7-2 16,9-2-3-16,17-4-2 16,15-2 0-16,12-3 0 0,14-5 0 15,11-2 0-15,11-1-2 16,-1 2-1-16,-2 0 1 15,-11 0-1-15,-11 8-1 16,-15-1 1-16,-15 6 0 16,-15 2 1-16,-13 3 0 0,-10-1 0 15,-12 3 0 1,0 0 0-16,-14 5-1 0,-9 2 1 16,-7 1-1-16,-10 2 1 15,-7 4-2-15,-8 4-2 0,-7 2 2 16,-7 0 0-16,0 2 0 15,-2-1 0-15,2 0 0 16,4-3 0-16,6-1 0 0,9-7 0 16,13-1-1-16,16-6 1 15,21-3-1-15,0 0 1 16,33-10 0-16,12-2 0 16,15-3 0-16,14-2 1 0,11-6 0 15,4 1 1-15,8 2-2 16,-5 1 0-16,-5 4 0 15,-10 5 0-15,-10 0 0 16,-14 7 0-16,-11 3-7 16,-10 8-9-16,-14 10-61 15,-6-4-2-15</inkml:trace>
  <inkml:trace contextRef="#ctx0" brushRef="#br3" timeOffset="324911.4044">20682 11572 128 0,'0'0'5'0,"0"0"3"15,-5-11 3-15,5 11 2 0,0 0 2 16,0 0 0-16,-9-10 0 15,9 10-1-15,-13 0-3 16,13 0-4-16,-17 4-2 16,17-4-2-16,-16 17-1 0,9-8-2 15,0 6 0-15,5 0 0 16,-1 4 1-16,1-5-1 16,2 10 1-16,0-10 0 0,2 9 1 15,3-9 0-15,5 2 2 16,-3-3-2-16,6 3 1 15,-4-4-1-15,7 4 1 16,-7-4 2-16,9 1-1 16,-6-4 1-16,3 4 0 0,0-1 2 15,0-5-1-15,5 1 1 16,0-2 0-16,3 2 1 16,1 1-1-16,6-5-1 15,-3 1 0-15,8-2-1 0,-3 0 0 16,6-2-1-16,-1-1-1 15,3 0 2-15,0 0-2 16,4 0 0-16,4-1 0 16,-1-2 0-16,5 0 1 15,1-2-1-15,0 1-1 16,2-2 0-16,0 1 1 0,3-1-1 16,-4 2 1-16,0-1-1 15,-1 0 0-15,4 0 1 16,0 3-1-16,3-3 1 0,0 2-1 15,2 0 0-15,0-1-1 16,2 4 1-16,-4-3-1 16,2 3 0-16,-2-2 0 0,-3 2 0 15,3-2 0-15,-3 2 0 16,3 0 0-16,-3 0-1 16,1-3 1-16,-5 0 0 15,5 3 0-15,-3-2 0 0,-1 2 0 16,6-2 0-16,-3 2 0 15,-3-2 0-15,4-1 0 16,-3 3 0-16,-1-2 0 16,-1 2-1-16,-2-3 2 15,-1 3-2-15,-2 0 0 16,-4-3 1-16,4 1-1 0,-4 2 0 16,-2-3 1-16,4 3-1 15,-5-1 1-15,5-2-1 16,-7 3 0-16,-2-3 0 0,1 3 1 15,-3 0-1-15,0-2 0 16,-6 2 0-16,-4 0 0 16,0 0 0-16,-5-3 0 15,0 3 1-15,-1 0-1 0,-3 0 0 16,-2 0 0-16,-3-3 0 16,1 3 0-16,-3 0 1 15,-9 0-1-15,16 0 0 0,-16 0 0 16,14 0 0-16,-3-1 1 15,1 1-1-15,3-3 0 16,0 0 1-16,0 3-1 16,2-3 0-16,-2 3 0 0,-3-2 0 15,1 2 0 1,-1 0 0-16,-12 0 0 0,15-2 0 16,-15 2 0-16,13 0 0 15,-13 0 0-15,14-4 0 16,-6 4 0-16,2 0 0 0,0-1 0 15,-2 1 0-15,2 0 0 16,-3 0 0-16,-7 0 1 16,15 0-1-16,-15 0 0 0,12-3 1 15,-12 3-1-15,7-2 0 16,-7 2 0-16,13-3 0 16,-13 3 1-16,12-3-1 15,-12 3 0-15,12-5 0 16,-12 5 0-16,16-3 0 0,-16 3 0 15,14-1 0-15,-14 1 0 16,11-3 0-16,-11 3 1 16,7-2-1-16,-7 2 0 15,0 0 0-15,12 0 0 16,-12 0 1-16,11-5-1 0,-11 5 0 16,12-2 0-16,-12 2 0 15,18-6 0-15,-18 6 0 16,12-4 1-16,-12 4-1 0,13-3 0 15,-13 3 1-15,7-3-1 16,-7 3 1-16,0 0-1 0,9-4 1 16,-9 4-1-16,0 0 1 15,10-5-1-15,-10 5 1 16,0 0 0-16,0 0 0 16,13-8 0-16,-13 8 0 15,7-9-1-15,-7 9 2 0,10-15 0 16,-4 1 0-16,1 0 0 15,0-1-1-15,-2-2 0 16,6 0 1-16,-7-3-1 16,4 0-1-16,1-2 1 15,-1-3-1-15,2 5 1 0,-3-5 0 16,0 3 0-16,2 2 1 16,-2 0 0-16,0 6 0 15,-2-1 0-15,0 2 0 16,-2 6-1-16,-3 7 1 0,5-11-2 15,-5 11 1-15,0 0-2 16,0 0-1-16,0 0 1 0,0 0-1 16,0 0 0-16,0 8 0 15,0-8-4-15,0 18-8 16,0-8-12-16,0-10-51 16,0 24-3-16</inkml:trace>
  <inkml:trace contextRef="#ctx0" brushRef="#br3" timeOffset="326401.74">20521 11462 185 0,'0'0'9'16,"0"0"3"-16,0 0 5 15,0 0 0-15,0 0-3 0,0 0 0 16,0 0 1-16,0 0 0 15,0 10-8-15,0 5-3 16,0 5-3-16,0 4-1 16,0 9 2-16,0 4 1 15,2 0 1-15,3 3 0 0,-3-3-1 16,1 4 1-16,-1-5-1 16,2-2 1-16,-4-7-1 15,0-4-1-15,0-6 0 16,0-2-1-16,0-5-1 0,0-10 0 15,0 10 1-15,0-10 0 16,0 0 1-16,0 0 2 16,0 0 0-16,0 0 0 15,0 0 3-15,9 0-2 0,3 0 0 16,4-3 1-16,6-1-2 16,11-1-1-16,6-3 0 15,8 5-1-15,8-4 0 0,7-1-1 16,6 4 0-16,1-2 0 15,7 2 1-15,4 0-1 16,5 3 0-16,-4-2 1 16,4 3 0-16,5 0-1 0,2 0 1 15,2 3 0 1,0-2 0-16,-2 3-1 0,4-2 0 16,0-2 0-16,-1 2 0 15,2 1 0-15,-5-3-1 16,2 0 1-16,-2 0-1 0,-3 0 1 15,1 0-1-15,-5 0 0 16,-5-3 0-16,-1 1 1 16,-2-4-1-16,-3 5 1 0,-1-4 0 15,-6 2-1-15,-5-2 1 16,2 2 0-16,-4-1 0 16,-3-1-1-16,-2 2 1 15,-6 0-1-15,1-1 0 0,-3 4 1 16,3-3-1-16,-2 3 0 15,-1 0 1-15,-2 0-1 16,-1 0 0-16,1 0 1 16,-8 3-1-16,3 0 0 15,-5-3 0-15,-1 1 1 0,2-1-2 16,-4 3 2-16,3 0-1 16,-3-3 0-16,5 0 0 15,3 2 0-15,-2-2 1 16,-1 0-1-16,-3 0 0 0,1 0 0 15,-3 0 0-15,0 0 0 16,-2 0 1-16,-5 0 1 0,0-2-2 16,-4-1 0-16,-5 0 1 15,5 2-1-15,-7-5 1 16,2 2 0-16,-7 1 1 16,4-2-1-16,-3 1 1 15,-1-4 0-15,4 3 1 0,-13 5 0 16,15-12 1-16,-8 2 0 15,1 0 0-15,-3-3-1 16,2 1 1-16,-2-3-1 16,2-5 0-16,-1-2 0 15,-1 2-1-15,2-6 0 0,-2 3-1 16,0-2 1-16,0 1-1 16,0-5 1-16,-2 9-1 15,2 1-1-15,-3 2 1 16,-2 2 0-16,2 5 0 0,-2 10 0 15,0-15-1-15,0 15-1 16,0 0 0-16,0 0-1 16,0 0-2-16,0 0-3 0,-4 10-11 15,-4 7-42-15,0-4-21 16,3 4-3-16</inkml:trace>
  <inkml:trace contextRef="#ctx0" brushRef="#br3" timeOffset="330705.0011">25289 11417 116 0,'0'0'5'16,"0"0"1"-16,0 0 2 0,0 0 3 15,0 0 0-15,0 0 2 16,0 0 2-16,0 0 1 16,0 0-3-16,0 0 0 15,-7-5-2-15,7 5 0 0,0 0-2 16,0 0 1-16,0 0 1 16,0 0-2-16,0 0 0 15,0 0-2-15,0 0 1 16,0 0-1-16,9-2 0 0,11-1-1 15,5 3-1-15,20-2 0 16,10 0 0-16,25 2 0 16,14 0-1-16,17 0 0 15,8 0 1-15,19 7-1 0,0-2-1 16,4-1 0-16,-2 4-1 16,-1 0 0-16,-2-4-1 15,-8 1 2-15,0 2-2 16,-7-1 0-16,-5-1 0 0,-3-3 0 15,-2-2 0-15,-15 4 0 16,-7-3 0-16,-14-1 0 16,-11 0 0-16,-10 0 2 15,-13 0 0-15,-9-1 0 16,-12-3 1-16,-5 4 1 16,-7-2 1-16,-9 2-1 0,13 0 0 15,-13 0 0-15,0 0-1 16,0 0 0-16,0 0-1 15,0 0 0-15,0 0-1 0,0 0 0 16,0 0-1-16,0 0 1 16,0 0-1-16,0 0 1 15,0 0-1-15,0 0 0 0,0 0-1 16,0 0-3-16,0 0-2 16,-5-8-3-16,5 8-4 15,-10 0-6-15,10 0-8 0,-14 0-23 16,14 0-28-16,-16 6-2 15</inkml:trace>
  <inkml:trace contextRef="#ctx0" brushRef="#br3" timeOffset="339502.5058">11132 10490 38 0,'0'0'5'0,"0"0"2"0,17-7 4 16,-4 5 3-16,8-3 1 15,9-3 4-15,2-1 0 16,9-1 0-16,3 0-4 15,6 0-4-15,-3-5-3 16,8-2-2-16,-5 5-1 16,0-4-3-16,1 2-1 0,2-3 1 15,7 4-2-15,-3-2 3 16,5 2-2-16,2 3 0 16,1-2 1-16,2 0-1 0,1 0 0 15,-4 1 0-15,3-1 1 16,-7 0-1-16,4 0 0 15,1-2 0-15,-3 5 0 16,0-1 0-16,-2-2 0 0,0 2 0 16,-6 3-1-16,6-3 3 15,-7 0-3-15,-7 3 0 16,9-2 0-16,-2 4 1 16,-4 1-1-16,3-1 1 15,-4-1-1-15,-1 2 0 16,-5-1 1-16,3 2-1 0,-8 1 0 15,-5-3 0-15,3 3 0 16,-2-1 0-16,-1-4 1 16,-2 5 0-16,2-4 2 0,-2 2 0 15,5-1 0-15,-3-2 2 16,3 2-1-16,2-1 0 16,-5 1 0-16,6 1-1 0,-6 1-1 15,3-3 0-15,-5 6-1 16,4-2 0-16,-6-1-1 15,2 3 1-15,-3 0 1 0,1 0-2 16,0 0 1-16,0 0-1 16,2 0 0-16,-3 0 1 15,3 0-1-15,-2 0 0 16,-1 0 0-16,-2 3 0 16,2-3 1-16,-2 2-1 15,3-2 0-15,2 4 0 16,-6-4 1-16,8 0-1 0,-7 2 1 15,10-2 0-15,-8 0-1 16,3 0 1-16,0 0-1 16,-7 0 0-16,-1 0 0 0,-3 3 0 15,-1-3-1-15,-3 4 1 16,0-1 0-16,0-1 0 16,0 4 0-16,-3 1 0 0,6-2 0 15,-4 2-1-15,6-2 0 16,-4 0 1-16,1 2-1 15,-2 3 1-15,-3-3-1 16,-2 0 1-16,3 4 0 16,-6-2 1-16,5 7-1 0,-1-3 1 15,1-1 0-15,-3 0-1 16,2 5 1-16,-2-4-1 16,1-1 0-16,1 1 0 15,-2 1 0-15,-1-2 0 16,0 4 0-16,-1-2 1 0,3 1-1 15,3-3 0-15,-6 9 2 16,7-1-1-16,-9-3 0 16,8 5 0-16,-8-2 0 0,5 4-1 15,-8-3 2-15,1 8-1 16,0-10-1-16,-1 4 0 16,1-1 0-16,-3 1 0 0,0-1 1 15,0 3-1-15,0-5 1 16,-3 2-1-16,-2 0 1 15,2 1-1-15,-7-4 1 0,1 0-1 16,1 4 1-16,-2-5-1 16,3 4 0-16,-3-5 0 15,4 4 0-15,-3-4 0 16,6 0 0-16,1-5 0 16,2 3 0-16,-3-3 0 15,3 3 0-15,0-3 1 0,0 1-1 16,0 0 0-16,0 2 2 15,0 2 0-15,0-5 0 16,-2 8 0-16,2-6 1 16,-2 4-1-16,-1-3 0 0,1 2 1 15,-2-4-2-15,2 1 0 16,-3-1 1-16,0-1-1 16,-2 1 1-16,2 0 0 0,-3-1 0 15,-2 2 0-15,1-1 0 16,-2-1 0-16,-3 0 1 15,-2 1 0-15,-3-1-1 16,-1 1 1-16,-5 2-1 0,1-2-1 16,-6 1 1-16,-3 1 0 15,-2 2-1-15,-2-5 0 16,-2 3 0-16,-4-2 0 16,-2 2 0-16,-2-3 0 15,0 0 0-15,-3 1-1 0,3-1 1 16,0-3-1-16,-3 2 1 15,1-1 0-15,1 0-1 16,1-3 1-16,-3 4-1 16,2-4 0-16,-5 3 0 0,-2-4 0 15,0 5-1-15,-3-5 0 16,1 5 0-16,-5-1 0 16,2 1 0-16,1-5-1 0,-3 2 1 15,4 2-1-15,-6-1 1 16,-3 4 0-16,0-3-1 15,0 5 1-15,-1-6-1 16,-1 7 1-16,-1-8-2 0,1 4 2 16,4-4 0-16,0-4-1 15,-4 4 1-15,4-4-2 16,1 1 2-16,-1 0 1 16,3-2 0-16,3-1 0 15,1 3 0-15,1 0 0 0,4-3 0 16,3 3 0-16,-1-1 0 15,3-1 1-15,2 0-1 16,-2 2 0-16,6-2 2 16,-1-1-2-16,4 1 1 0,2-2 0 15,4-1 1-15,1 0-1 16,5 0 0-16,2 0 0 16,0 0-1-16,2 0 1 0,1 0-1 15,2 0 0-15,-5 0 0 16,5 0 0-16,-2 0 0 15,0 0 0-15,-4 0 1 0,4 4-1 16,0-4 0-16,0 0 1 16,-1 0 1-16,6 0 0 15,2-5-1-15,0-3 1 16,2 0 0-16,-1 1 0 16,-2-5 0-16,0-3 0 0,0-2 0 15,-1-3 1-15,2-5-1 16,-2-2 1-16,2 0-1 15,-2-8 0-15,4 3-1 16,3-5 1-16,-3-3-2 16,6 0 2-16,-5-4-2 0,4 1 1 15,-2-8 1-15,5-2-1 16,3-5-1-16,-1-3 1 16,3-3 1-16,0 2 0 0,8 0 0 15,-1 0 0-15,4 5 1 16,-2 6 1-16,1 3 0 15,0 14 0-15,-2 2-1 16,-1 9-3-16,-2 10-8 0,-5 13-8 16,4-14-40-16,-4 14-18 15</inkml:trace>
  <inkml:trace contextRef="#ctx0" brushRef="#br3" timeOffset="346885.7545">18887 15044 68 0,'0'0'0'0,"0"0"-1"0,0 0-2 16,0 0 1-16,0 0-1 15,0 0 3-15,0 0 5 16,0 0 5-16,8 10 3 15,2-5 6-15,13-1 1 16,1 7 2-16,16-5 1 0,5 2 0 16,19-1-3-16,18-2-2 15,13-1-4-15,15-2-1 16,16-2-1-16,13 0-1 0,12 0-1 16,12 0-2-16,10 6-1 15,6-5-1-15,8 4-1 16,4 3 2-16,8-1-2 15,3 4-1-15,2 3 1 16,5-4-2-16,-9 2 0 0,-3 3-1 16,-6 0 0-16,-2-5-1 15,-19 3 0-15,-12-4 0 16,-18 4 0-16,-11-6-1 16,-20-2 1-16,-11 3-1 0,-24-7 0 15,-17 5 1-15,-15-4 1 16,-6 1 1-16,-20-3 0 15,-3 1-1-15,-13-1-2 16,0 0-3-16,0 0-7 16,-20 0-9-16,-5 0-25 0,-10 6-29 15,-12-1-2-15</inkml:trace>
  <inkml:trace contextRef="#ctx0" brushRef="#br3" timeOffset="347449.5463">18945 15438 63 0,'0'0'0'0,"0"0"0"15,4 0 1-15,7 0 3 0,8 0 3 16,6 0 3-16,17 0 5 15,6 0 2-15,24 0 4 16,20 0 0-16,20-2 1 16,14-1-2-16,28 0-2 0,21 2-6 15,22 1-2-15,19 0-1 16,10 0-2-16,12 1 0 16,-1 5 0-16,1-1 1 15,-5 2 0-15,-3 0 1 0,-12 3-1 16,-6-2 0-16,-19-1-2 15,-14 0 1-15,-9-2-2 16,-7 3-1-16,-23-1 0 16,-16-2-1-16,-20 3-1 15,-22-1 0-15,-17-1-1 16,-13-2 1-16,-19-1-1 0,-16-1 0 16,-7 3 0-16,-10-5-1 15,-5 5-8-15,-10 0-20 0,-15 5-38 16,3 0-6-16</inkml:trace>
  <inkml:trace contextRef="#ctx0" brushRef="#br3" timeOffset="357116.6503">10089 16426 330 0,'0'0'2'0,"0"0"1"16,0 0 2-16,0 0 3 15,6-2 3-15,9-3 3 0,12-2 2 16,15-3 1-16,15-5-1 15,18-5 0-15,17-6-1 16,12 0-3-16,11-2-2 16,4-2-3-16,-2 6-1 0,-5-5-1 15,-12 6-1-15,-17 4-1 16,-10 4-1-16,-18 4 0 16,-11 2-1-16,-14 3 1 15,-12 4-1-15,-18 2 0 16,0 0 1-16,-13 10-2 0,-17 2 0 15,-14 4 0-15,-11 4 0 16,-12 4 0-16,-15 3 0 16,-10 2 0-16,-7 4 0 15,-6-1 0-15,-4 1 0 16,-3 2 0-16,2-6 0 0,6 3 0 16,7-7 0-16,20-6 0 15,12-1-2-15,13-6 2 16,24-4 0-16,19-8 0 0,18-5 0 15,27-7 0-15,21-6 0 16,15-4 2-16,20-3-2 16,14-7 0-16,14 0 0 0,4-3 0 15,6 3 0-15,-6 2 0 16,-12 3 0-16,-13 5 0 16,-14 4 0-16,-16 3 0 15,-16 5 0-15,-16 6 0 0,-12 1 0 16,-11 0 0-1,-14 3 0-15,0 0 0 16,0 8 0-16,-20 2 0 0,-12 4 0 16,-10 3 0-16,-10 7 0 15,-8 1 0-15,-9 1 0 16,-3 2 0-16,-1-3 0 0,9 0 0 16,11-9 0-16,6 2 0 15,13-6 0-15,9-3 0 0,7-3 0 16,8-4 0-16,10-2 0 15,0 0 0-15,0 0 0 16,0 0 0-16,0 0 0 16,0 0 0-16,0 0 0 15,0 0 0-15,0 0 0 0,0 0 0 16,0 0 0-16,0 0 0 16,0 0 0-16,0 0 0 15,0 0 0-15,0 0 0 16,0 0 0-16,0 0 0 15,5 10 0-15,-5-10 0 0,0 0 0 16,0 0 0-16,0 0 0 16,0 0 0-16,0 0 0 15,0 0 0-15,0 0 0 16,0 0 0-16,0 0 0 0,0 0 0 16,0 0 0-16,0 0 0 15,0 0 0-15,0 0 0 16,0 0 0-16,0 0 0 0,0 0 0 15,0 0 0-15,0 0 0 16,0 0 0-16,0 0 0 16,0 0 0-16,0 0 0 15,0 0 0-15,0 0 0 0,0 0 0 16,0 0 0-16,0 0 0 16,0 0 0-16,0 0 0 15,0 0 0-15,0 0 0 16,0 0 0-16,0 0 0 15,0 0 0-15,0 0 0 0,0 0 0 16,0 0 0-16,0 0 0 16,0 0 0-16,0 0 0 15,0 0 0-15,0 0 0 16,0 0 0-16,0 0 0 0,0 0 0 16,0 0 0-16,0 0 0 15,0 0 0-15,0 0 0 16,0 0 0-16,0 0 0 0,0 0 0 15,0 0 0-15,0 0 0 16,0 0 0-16,0 0 0 16,0 0 0-16,0 0 0 15,0 0 0-15,0 0 0 0,0 0 0 16,0 0 0-16,0 0 0 16,0 0 0-16,0 0 0 15,0 0 0-15,0 0 0 16,0 0 0-16,0 0 0 0,0 0 0 15,0 0 0 1,0 0 0-16,0 0 0 0,0 0 0 16,0 0 0-16,0 0 0 15,0 0 0-15,0 0 0 16,0 0 0-16,0 0 0 0,0 0 0 16,0 0 0-16,0 0 0 15,0 0 0-15,0 0 0 16,0 0 0-16,0 0 0 0,0 0 0 15,0 0 0-15,0 0 0 16,0 0 0-16,0 0 0 16,0 0 0-16,0 0 0 15,0 0 0-15,0 0 0 0,0 0 0 16,0 0 0-16,0 0 0 16,0 0 0-16,0 0 0 15,0 0 0-15,0 0 0 16,0 0 0-16,0 0 0 0,0 0 0 15,0 0 0 1,0 0 0-16,0 0 0 0,0 0-2 16,0 0 1-16,0 0 0 15,0 0 0-15,0 0 0 16,0 0 0-16,0 0 0 0,0 0 0 16,0 0 0-16,0 0 0 15,0 0 0-15,0 0 0 16,0 0 0-16,0 0 0 0,0 0 0 15,0 0 0-15,0 0 0 16,0 0 0-16,0 0-1 16,0 0 1-16,0 0-1 15,0 0 1-15,0 0-1 16,0 0 1-16,0 0-1 0,0 0 0 16,0 0 0-16,0 0-1 15,0 0 0-15,0 0-2 16,0 0-1-16,0 0-3 0,0 0-3 15,0 0-6-15,0 0-9 16,3 11-32-16,-3-11-23 16,0 0-5-16</inkml:trace>
  <inkml:trace contextRef="#ctx0" brushRef="#br3" timeOffset="386476.106">24627 9106 288 0,'0'0'8'0,"0"0"3"0,0 0 4 16,0 0 3-16,0 0 1 15,-7 0 3-15,7 0 2 16,0 0-1-16,0 0-7 16,-10 0-3-16,10 0-6 15,0 0-1-15,-4 15-4 0,-5 0-1 16,5 9-1-16,-1 6-1 16,-2 8 1-16,-4 6-1 15,4 6 1-15,0 4 0 16,2-2 0-16,0-3 1 0,3-1-1 15,-2-1 0-15,2-9 0 16,-1-7-1-16,3-2 2 16,0-3-1-16,0-8 0 15,0-6 0-15,0-3 1 0,0-9 0 16,0 10 0-16,0-10 1 16,0 0 0-16,0 0 0 15,0 0-1-15,0 0-1 16,0-7-2-16,0-3-6 15,0 3-10-15,3-8-26 16,-3 5-37-16,6-5-4 0</inkml:trace>
  <inkml:trace contextRef="#ctx0" brushRef="#br3" timeOffset="386933.5076">25110 9116 359 0,'0'0'9'0,"0"0"2"16,0 0 4-16,0 0 0 0,0 0-1 16,0 5 1-16,0-5-1 15,-5 22 1-15,2-2-7 0,-1 7-3 16,1 5-2-16,-2 7-1 16,0 5 1-16,0 4-1 15,2-2 1-15,3-2-1 0,-2-1-1 16,2-10 0-1,0 0 0-15,0-6-1 0,2-7 1 16,1-2-1-16,-1-6 0 16,-2-2 1-16,0-10 0 15,3 10 1-15,-3-10-1 0,0 0 0 16,0 0-1-16,0 0-1 16,0 0-6-16,0-13-15 15,0 13-60-15,-8-14-4 16</inkml:trace>
  <inkml:trace contextRef="#ctx0" brushRef="#br1" timeOffset="391194.6547">24787 9782 323 0,'0'0'7'0,"0"0"3"16,0 0 2-16,-6-8 4 0,6 8 1 16,0 0 0-16,0 0 1 15,0 0 1-15,0 0-7 16,0 0-3-16,0 0-3 15,-9-2-1-15,9 2-2 0,0 0-2 16,-8 10 0-16,8-10-1 16,-4 12 0-16,4-12 0 15,-6 13 0-15,6-13 0 0,0 12 1 16,0-12 0-16,13 6 1 16,-3-6 0-16,0 0 1 15,2-3 2-15,0-4 0 16,1-1 1-16,-6-5 1 15,3-1-4-15,-4-1-3 0,-6 0 0 16,0 0 0-16,-8 1 0 16,0 1 0-16,-4 2 0 15,-3 8 0-15,-5 3 0 16,5 0 0-16,-3 3 0 0,4 8 0 16,1 4 0-16,3 0 0 15,1 0 0-15,6 1 0 16,3 0 0-16,5-1 0 15,2-3 0-15,9 1 0 0,1-8 0 16,3 0 0-16,3-5 0 16,-4 0 0-16,1 0 0 15,0-10 0-15,-3 3 0 0,-4-7 0 16,-3 4 0-16,-8-2 0 16,1-1 0-16,-3 1 0 15,0 12 0-15,-18-12 0 16,6 10 0-16,-9 2 0 0,5 0 0 15,-2 4 0-15,-1 4 0 16,3 2 0-16,2-1 0 16,3 2 0-16,6-2 0 15,5 1 0-15,0-10 0 16,10 11 0-16,5-8 0 0,3-3 0 16,1 0 0-16,2-8 0 15,-1 2 0-15,-3-4 0 16,0 1 0-16,-7-4 0 15,-3 3 0-15,-4 1 0 0,-3 9 0 16,-3-15 0-16,-4 10 0 16,-5 5 0-16,-3 0 0 15,-2 2 0-15,-1 3 0 16,3 2 0-16,3 3 0 0,0 2 0 16,3-4 0-16,7 7 0 15,2-15-25-15,0 12-61 16,13-4-4-16</inkml:trace>
  <inkml:trace contextRef="#ctx0" brushRef="#br1" timeOffset="394688.2093">6321 9106 243 0,'0'0'7'16,"0"0"3"-16,-5-12 4 0,5 12 4 16,-2-9 2-16,2 9 2 15,-5-14 1-15,5 14 3 16,0 0-8-16,-2-10-5 0,2 10-3 16,0 0-4-16,-5 6-2 15,5 6-2-15,0 8 0 16,0 7-2-16,2 4 1 15,3 7 1-15,-3 9 2 0,1 3-1 16,2-1 1-16,-1 1 0 16,-1 2-1-16,3-2 0 15,-4-1 0-15,3 1 0 0,0-3-1 16,-5-3 1-16,2 1 0 16,0-8-1-16,-2 5 1 15,3-5-1-15,-3-3 0 16,0-1-1-16,0-3 1 15,2-3-1-15,-2 2 0 16,3-3-1-16,2-2 1 0,-2 3-1 16,-3-4 1-16,2 2-1 15,1 0 1-15,-3-1-1 16,0-2 1-16,0 1 0 0,0 0-1 16,0-1 1-16,0-2-1 15,0-1 1-15,0 1-1 16,-3 0 1-16,3-3 1 15,-2 3-1-15,2 0 0 0,-3-3 0 16,0 4 1-16,1-5-1 16,-1 4 0-16,1-1-1 15,2 1 0-15,-3-2 0 16,3 2 0-16,-2 0 0 0,0-1 0 16,2 1 0-1,-3-2 0-15,3 1 0 0,-2 1 0 16,-1-2 0-16,1-1 0 15,2 1 1-15,-2-2-1 16,-2 2 0-16,4-5 0 16,0 1 0-16,-2-2 0 0,2 1 0 15,0-3 0-15,0-1 0 16,-3 2 0-16,3-11 0 0,0 15 0 16,0-15 0-16,-2 7 1 15,2-7 1-15,0 0-2 16,0 0 0-16,0 0 0 0,0 0 0 15,0-10 0-15,0 0 0 16,0-7 0-16,-2-5 0 16,2-3 0-16,-3-5 0 15,3-2 0-15,-2-3 0 0,2-4 0 16,0-2 0-16,-3 0 0 16,1-4 0-16,0 1 0 15,-1-3 0-15,-3-1 0 16,4-1 0-16,0 2 0 15,-3 0 0-15,0 2 0 16,0 3 0-16,0 0 0 0,0 5 0 16,0 0 0-16,2 2 0 15,-2 5 0-15,3-2 0 16,-3 4 0-16,3-1 0 0,-3 4 0 16,-1-1 0-16,1 0 0 15,-2-1 0-15,5 2 0 16,-5-1 0-16,4 0 0 0,1 2 0 15,-2-1 0-15,2 3 0 16,0-3 0-16,2 2 0 16,-3 1 0-16,3 0 0 15,0 0 0-15,0-4 0 16,0 6 0-16,0-4 0 0,3 2 0 16,-3 0 0-16,2 1 0 15,0 2 0-15,-2-1 0 16,4 3 0-16,-4-1 0 15,0 2 0-15,0 2 0 0,2-3 0 16,-2 2 0 0,0-2 0-16,0 3 0 0,0-1 0 15,0 0 0-15,0 0 0 16,0 4 0-16,0-3 0 0,0 1 0 16,0 4 0-16,0-1 0 15,0 2 0-15,0-1 0 16,0 9 0-16,0-15 0 0,0 15 0 15,0-16 0-15,0 16 0 16,0 0 0-16,0-10 0 16,0 10 0-16,0 0 0 15,0 0 0-15,0 0 0 0,0 0 0 16,0 0 0-16,0 0 0 16,0 0 0-16,0 0 0 15,0 0 0-15,-6 10 0 16,4 0 0-16,-3 8 0 15,-2 2 0-15,-3 5 0 0,0 4 0 16,-5 7 0-16,0 0 0 16,-4 0 0-16,1 5 0 15,-7-7 0-15,6 3 0 16,-7 1 0-16,6-4 0 0,-2-4 0 16,5-2 0-16,1-6 0 15,7-3 0-15,-1-6 0 16,2-4 0-16,8-9 0 0,0 13 0 15,0-13 0-15,0 0 0 16,0-13 0-16,6 1 0 16,3-5 0-16,1-5 0 15,1-5 0-15,3-4 0 0,4-3 0 16,-1 0 0-16,0-2 0 16,0 2 0-16,1 0 0 15,0 1 0-15,-1 1 0 16,-2 2 0-16,0 5 0 15,-2 3 0-15,-4 3 0 16,1 1 0-16,-5 6 0 0,1 3 0 16,-6 9 0-16,2-11 0 15,-2 11 0-15,0 0 0 16,0 0 0-16,0 0 0 0,0 0 0 16,0 0 0-16,0 0 0 15,0 0 0-15,7 8 0 16,0 4 0-16,3 5 0 0,1 5 0 15,3 5 0-15,4 3 0 16,-1 5 0-16,8 1 0 16,0 0 0-16,-3-1 0 0,0 1 0 15,3-3 0-15,-2-1 0 16,-1 0 0-16,-2-2 0 16,0 2 0-16,-2-7 0 15,-11 4-72-15,15 0-21 0</inkml:trace>
  <inkml:trace contextRef="#ctx0" brushRef="#br1" timeOffset="395891.0981">6358 10721 216 0,'0'0'6'0,"0"0"5"15,0 0 6-15,-10-7 2 16,10 7 4-16,0 0 1 0,-12-13 3 16,12 13 0-16,0 0-5 15,-10-9-6-15,10 9-6 16,0 0-3-16,0 0-2 0,0 4-2 16,0-4-1-16,18 15 2 15,2-9 1-15,4 0 2 16,9 1 1-16,7-4 0 0,9 0 1 15,1-3-1-15,9 0-1 16,1 0-1-16,0-6-1 16,2 3-1-16,-5-3 1 0,1 2-5 15,-4-2 0 1,4 1 0-16,-4 0 0 0,-2 0 0 16,3 1 0-16,0-2 0 15,1 2 0-15,-1-2 0 16,2-1 0-16,-2 2 0 15,0-2 0-15,0-1 0 16,-4 3 0-16,0-2 0 16,-5 2 0-16,4 2 0 0,-4-1 0 15,0 2 0-15,0-4 0 16,-2 3 0-16,-1 3 0 0,-1-2 0 16,-3 0 0-16,1-1 0 15,-5 1 0-15,-3 2 0 16,-4 0 0-16,-1 0 0 0,-3-3 0 15,-1 3 0-15,2 0 0 16,-5 0 0-16,2 0 0 16,1 0 0-16,-1 0 0 15,3-3 0-15,-1 3 0 0,4-2 0 16,-3 2 0-16,2-3 0 16,-2 1 0-16,3 0 0 15,-3-1 0-15,-1 1 0 16,-2-1 0-16,3 1 0 15,-2 0 0-15,-4-1 0 16,1 0 0-16,1 1 0 0,-4 2 0 16,0-2 0-16,-2 2 0 15,-5 0 0-15,2-3 0 16,-4 3 0-16,-8 0 0 0,13 0 0 16,-13 0 0-16,0 0 0 15,0 0 0-15,0 0 0 16,0 0 0-16,0 0 0 0,7 0 0 15,-7 0 0-15,0 0 0 16,0 0 0-16,0 0 0 16,0 0 0-16,0 0-27 15,0 10-62-15,0-10-2 0</inkml:trace>
  <inkml:trace contextRef="#ctx0" brushRef="#br1" timeOffset="396458.1471">8551 10355 374 0,'0'0'6'16,"0"0"3"-16,0 0 2 15,0 0 0-15,0 0 0 0,-10-8 0 16,10 8 0-16,0 0 1 16,0 0-5-16,8 13-1 15,4-1-1-15,6 1 1 16,6-1 1-16,3 2 0 0,6 7 0 16,-1-6-1-16,3 2-2 15,0 0-4-15,0-3 0 16,-3-1 0-16,-2 1 0 15,-3-1 0-15,1 0 0 16,-3-3 0-16,-8 0 0 16,3-3 0-16,-8-2 0 0,1 0 0 15,-13-5 0-15,12 5 0 16,-12-5 0-16,0 0 0 16,0 0 0-16,0 0 0 0,0 0 0 15,0 0 0-15,0 0 0 16,0 0 0-16,0 0 0 15,5 7 0-15,-5-7 0 0,-7 15 0 16,-3-4 0-16,-8 1 0 16,0 5 0-16,-6 3 0 15,-1 2 0-15,-5 1 0 16,3 1 0-16,-1-1 0 0,3-4 0 16,3-2 0-16,7 1 0 15,3-3 0-15,2-8 0 16,5 4-14-16,5-11-75 15,-5 12-2-15</inkml:trace>
  <inkml:trace contextRef="#ctx0" brushRef="#br1" timeOffset="397605.3679">5563 12213 241 0,'0'0'8'0,"0"0"3"15,0 0 4-15,-10-3 5 16,10 3 2-16,0 0 2 16,0 0 1-16,0 0 2 0,0 0-7 15,0-9-4-15,0 9-2 16,7-12-3-16,1-2-3 15,2-1-1-15,2-4 0 0,4-4 0 16,0-4-1-16,5 0 0 16,1-5 0-16,0-3-2 15,1 0 0-15,-1 1-2 16,1-1-2-16,-2 0 0 0,2-2 0 16,0 8 0-16,-1-9 0 15,0 6 0-15,3 0 0 16,-2-3 0-16,-1 5 0 15,2-2 0-15,1 3 0 16,-2-1 0-16,0 3 0 0,-6 0 0 16,3 1 0-16,-6 2 0 15,4-1 0-15,-6 3 0 16,3-3 0-16,0 2 0 0,0-1 0 16,0-6 0-16,3 4 0 15,-2 2 0-15,2-3 0 16,0 0 0-16,-1 1 0 15,-2 5 0-15,0-2 0 0,3 1 0 16,-9 5 0-16,3 0 0 16,-1 1 0-16,1-1 0 15,1 2 0-15,-6 1 0 16,0 4 0-16,3-5 0 0,-4 3 0 16,3-3 0-16,-4 2 0 15,5-1 0-15,-2-4 0 16,2 6 0-16,-3-3 0 15,0 1 0-15,-1 3 0 16,-1 2 0-16,2 0 0 0,-7 9 0 16,2-15 0-16,-2 15 0 15,5-7 0-15,-5 7 0 16,0 0 0-16,0-10 0 0,0 10 0 16,0 0 0-16,0 0 0 15,0 0 0-15,0 0 0 16,0 8 0-16,-5 7 0 15,-2 9 0-15,-6 10-56 0,-6 5-38 16</inkml:trace>
  <inkml:trace contextRef="#ctx0" brushRef="#br1" timeOffset="398607.5912">5558 11804 366 0,'0'0'8'0,"0"-10"3"0,0 10 2 16,0-18 2-16,0 9 2 15,2-2 0-15,-2 2 1 16,3-1 0-16,-3 10-7 0,0 0-5 16,0 0-1-16,0 11-2 15,0 8-2-15,0 6-1 16,0 4 0-16,0 5 2 15,0 1-2-15,0 3 0 16,0-2 0-16,0-3 0 0,0-3 0 16,0-3 0-16,0-7 0 15,0-3 0-15,0-4 0 16,0-3 0-16,0-10 0 16,0 0 0-16,0 0 0 0,0-5 0 15,2-13 0-15,1-9 0 16,2-8 0-16,3-7 0 15,-1-2 0-15,0-3 0 0,1 4 0 16,-5 4 0-16,4 10 0 16,-5 6 0-16,1 8 0 15,-3 15 0-15,0 0 0 16,0 7 0-16,-3 15 0 0,1 6 0 16,-3 8 0-16,3 2 0 15,-1 9 0-15,-3 0 0 16,4-5 0-16,-5 0 0 15,2-7 0-15,3-5 0 16,-3-10 0-16,0-1 0 0,-1-8 0 16,4-2 0-16,2-9 0 15,0 0 0-15,-10 5 0 16,10-5 0-16,0 0 0 16,0 0 0-16,-7-2 0 0,7 2 0 15,0 0 0-15,0 0 0 16,0 0 0-16,0 0 0 15,0 0 0-15,0 0 0 0,0 0 0 16,0 0 0-16,-5 7 0 16,5-7 0-16,2 13 0 15,-2-13 0-15,3 10 0 0,-3-10 0 16,0 0 0-16,5 12 0 16,-5-12 0-16,0 0 0 15,17-4 0-15,-2-7 0 16,5-1 0-16,7-6 0 15,6-2 0-15,6-4 0 16,8-1 0-16,1-1 0 0,2 0 0 16,-4 1 0-16,-3 8 0 15,-3 2 0-15,-10 3 0 16,-5 2 0-16,-11 6 0 16,-4 3 0-16,-10 1 0 0,0 0 0 15,0 7 0-15,0-7 0 16,-15 15 0-16,6-7 0 15,-2 1 0-15,-3-1 0 0,-4 2-65 16,18-10-27-16</inkml:trace>
  <inkml:trace contextRef="#ctx0" brushRef="#br1" timeOffset="415588.2013">6307 10837 151 0,'0'0'7'0,"0"0"4"16,0 0 2-16,-3-10 3 15,3 10 1-15,-2-9 2 0,2 9 2 16,-4-13 2-16,4 13-6 16,0-15-3-16,0 5 0 15,0-2-2-15,0-3-1 16,0-2-2-16,4-1 1 0,-2-4-2 15,3 0 0-15,-3-5 2 16,3-3-2-16,-2 0-1 16,1-2 2-16,1-1-2 15,-1 1 0-15,0 1-1 0,-1-1 0 16,2 2-2-16,-3 0 0 16,0 3-1-16,-2-1 0 15,3 3-1-15,-3 1 1 16,0 4 0-16,0-2 0 0,0 5 0 15,0-4 0-15,0 2 0 16,0-1-1-16,0 3 1 16,0 0-1-16,-3-4 0 15,3 4 0-15,0-2 0 0,-2-1 0 16,2-1 1-16,0 5-2 16,0-5 1-16,0 2 0 15,2 2 0-15,-2 0-1 16,3-1 1-16,-3 0 0 15,0 1-1-15,0-1 0 0,0 2 1 16,2-1 0-16,-2-1-2 16,3 3 0-16,-3-2 0 0,2 2 0 15,1 0 0-15,0 3 0 16,-3-3 0-16,0 1 0 16,2 2 0-16,-2 0 0 15,3 0 0-15,-3 0 0 0,0 2 0 16,0-3 0-1,0 6 0-15,0-2 0 0,0 9 0 16,-3-18 0-16,3 18 0 16,-2-13 0-16,2 13 0 15,-6-18 0-15,6 18 0 0,-2-14 0 16,2 14 0-16,-3-15 0 16,3 15 0-16,-2-14 0 15,2 6 0-15,-3-2 0 16,1-1 0-16,2-1 0 0,0 3 0 15,0-2 0-15,0-1 0 16,-2 0 0-16,2 2 0 16,0-2 0-16,0 2 0 15,0 0 0-15,0 1 0 0,0-2 0 16,-3 1 0-16,3 0 0 16,-2-2 0-16,2 2 0 15,0 0 0-15,0 1 0 0,-3-2 0 16,3-1 0-16,0 3 0 15,0-8 0-15,0 5 0 16,0-5 0-16,-2 3 0 16,2 2 0-16,0-1 0 15,0 1 0-15,0 5 0 0,0 7 0 16,-2-14 0-16,2 14 0 16,0-12 0-16,0 12 0 15,-4-10 0-15,4 10 0 16,-2-7 0-16,2 7 0 0,-5-13 0 15,5 13 0-15,0-9 0 16,0 9 0-16,-2-10 0 16,2 10 0-16,-3-8 0 0,3 8 0 15,0 0 0-15,0 0 0 16,0 0 0-16,0 0 0 16,0 0 0-16,0 0 0 15,0 0 0-15,0 0 0 0,0 0 0 16,0 0 0-16,0 0 0 15,0 0 0-15,0 0 0 16,-7 6 0-16,2 6 0 16,-3 5 0-16,1 5 0 15,-5 1 0-15,-1 7 0 0,1 1 0 16,-6 4 0-16,3-5 0 16,0-1 0-16,3-2 0 15,0-7 0-15,1 1 0 16,2-6 0-16,-1-3 0 0,2-2 0 15,8-10 0-15,-12 12 0 16,12-12 0-16,0 0 0 16,-7 7 0-16,7-7 0 15,0 0 0-15,0 0 0 0,0-12 0 16,7 2 0-16,0-4 0 16,4-6 0-16,1-1 0 15,-3-6 0-15,4 0 0 0,2-5 0 16,-2 5 0-16,-1-8 0 15,-3 5 0-15,2-2 0 16,-1 5 0-16,-3-3 0 16,0 10 0-16,-1 1 0 15,-1 5 0-15,-3 5 0 0,-2 9 0 16,0 0 0 0,0 0 0-16,10 7 0 0,-3 13 0 15,4 8 0-15,3 1 0 16,1 8 0-16,5-1 0 0,12-19-73 15,-5 25-16-15</inkml:trace>
  <inkml:trace contextRef="#ctx0" brushRef="#br1" timeOffset="420453.8827">20473 11477 165 0,'0'0'5'0,"0"0"3"15,0 0 0-15,-9-3 3 16,9 3 3-16,0 0 3 0,-10-5 0 15,10 5 2-15,0 0-3 16,0 0-3-16,0 0-1 16,-11 0-3-16,11 0-1 0,0 0-2 15,0 0-1-15,0 0 1 16,0 0 1-16,13 8 2 16,2-5 1-16,7-1 2 15,1 1 1-15,9-3 0 16,8 2 0-16,5-2-2 0,6 0 0 15,2 0-4-15,4 0 1 16,5-2-1-16,3-1-1 16,-1 1 0-16,4-1-2 15,-1 0 1-15,0-2-1 0,0 4 0 16,0-3 0 0,1 2-1-16,1-3 0 0,0-1 0 15,1 2 0-15,0-1-1 16,-1-1 0-16,-2 2 0 15,0-1-2-15,4 0 0 0,-7 0 0 16,1 3 0-16,-6-3 0 16,6 2 0-16,-3 1 0 15,2-3 0-15,1 2 0 0,0 2 0 16,-3-2 0-16,-2 0 0 16,0 1 0-16,-9 2 0 15,2-5 0-15,-6 2 0 0,-2 3 0 16,2-2 0-16,-5 2 0 15,3-2 0-15,5-1 0 16,-3 3 0-16,2-3 0 16,1 1 0-16,3 2 0 15,-4-3 0-15,-1 3 0 16,-2 0 0-16,-5 0 0 16,-2 0 0-16,-4 0 0 0,0 0 0 15,-3 0 0-15,4 3 0 16,-2-3 0-16,3 0 0 15,0 2 0-15,3-2 0 0,-2 0 0 16,1 0 0-16,-4 0 0 16,2 0 0-16,-7 0 0 15,2 0 0-15,-4 0 0 0,1 0 0 16,-1 0 0-16,-1 0 0 16,6-2 0-16,-6 2 0 15,5 0 0-15,-2 0 0 0,2 0 0 16,1-3 0-16,-4 3 0 15,1 0 0-15,0 0 0 16,-2 0 0-16,-3 0 0 16,-5 0 0-16,2 0 0 15,-5 0 0-15,-2 0 0 16,3 0 0-16,-4 0 0 0,1-1 0 16,2 1 0-16,-1-4 0 15,-2 4 0-15,2 0 0 16,-4 0 0-16,1 0 0 15,-6 0 0-15,-7 0 0 0,12-2 0 16,-12 2 0-16,0 0 0 16,0 0 0-16,10 0 0 0,-10 0 0 15,0 0 0-15,0 0 0 16,10-3 0-16,-10 3 0 16,0 0 0-16,0 0 0 15,10 0 0-15,-10 0 0 0,0 0 0 16,0 0 0-16,8-2 0 15,-8 2 0-15,0 0 0 16,0 0 0-16,12-10 0 16,-12 10 0-16,10-8 0 15,-10 8 0-15,8-9 0 16,-8 9 0-16,9-15 0 0,-4 5 0 16,0 1 0-16,0-4 0 15,1-2 0-15,-4 2 0 16,3-2 0-16,0 2 0 15,-3-1 0-15,3 2 0 0,0-3 0 16,-3-2 0-16,4 3 0 16,-4 0 0-16,3-1 0 0,-3 0 0 15,1 1 0-15,-1-3 0 16,1 0 0-16,-1 1 0 16,0 1 0-16,-2-5 0 15,3 4 0-15,-3-1 0 0,3-3 0 16,-3 2 0-16,0 0 0 15,0-2 0-15,0 3 0 16,3 0 0-16,-3-5 0 16,0 4 0-16,2-2 0 15,0 1 0-15,1-3 0 16,-1 1 0-16,1-1 0 16,-1 2 0-16,1 1 0 0,1-1 0 15,-1 1 0-15,0-1 0 16,0 2 0-16,-1-2 0 15,0 0 0-15,3 3 0 0,-2-3 0 16,-1 2 0-16,0-2 0 16,1 4 0-16,-3-2 0 15,0 1 0-15,2-1 0 0,-2-2 0 16,0 5 0-16,0-2 0 16,3 0 0-16,-3 0 0 15,0 0 0-15,3-1 0 16,-3 5 0-16,0-4 0 0,0 3 0 15,2-2 0-15,-2 4 0 16,0-2 0-16,0 1 0 16,0 1 0-16,0-1 0 15,3-2 0-15,-3 3 0 0,2-1 0 16,-2 1 0-16,3 0 0 16,-3 1 0-16,2 2 0 15,0-1 0-15,-2 0 0 16,3 0 0-16,-1 1 0 15,-2-1 0-15,3-2 0 0,-3 1 0 16,0-1 0-16,2 1 0 16,-2 2 0-16,0-1 0 0,2 0 0 15,-2 10 0-15,0-15 0 16,0 15 0-16,4-12 0 16,-4 12 0-16,0-10 0 15,0 10 0-15,0 0 0 16,0-9 0-16,0 9 0 0,0 0 0 15,0-14 0-15,0 14 0 16,0 0 0-16,-4-12 0 16,4 12 0-16,0 0 0 15,0-7 0-15,0 7 0 0,0 0 0 16,0 0 0-16,0 0 0 16,-2-11 0-16,2 11 0 15,0 0 0-15,0 0 0 16,0 0 0-16,0 0 0 15,-7-9 0-15,7 9 0 0,-10-5 0 16,0 2 0-16,-7 1 0 16,-3 2 0-16,-3-2 0 15,-7-4 0-15,-7 6 0 0,-2-2 0 16,-7 0 0-16,2-1 0 16,0 3 0-16,-6-2 0 15,-3-3 0-15,1 3 0 0,3-1 0 16,-4 1 0-16,1-1 0 15,-2 1 0-15,-4-1 0 16,4-1 0-16,-9 4 0 16,4-3 0-16,1 3 0 15,-4-3 0-15,3 3 0 0,1 0 0 16,3 0 0-16,4 0 0 16,1 0 0-16,0 0 0 15,1 0 0-15,1 0 0 16,-2 0 0-16,-2 0 0 0,2 0 0 15,-2 0 0-15,0 0 0 16,2 0 0-16,-2-2 0 16,0-1 0-16,0 0 0 15,4 3 0-15,-3-4 0 0,1 4 0 16,-3 0 0-16,2-2 0 16,-4 2 0-16,2 0 0 15,1 0 0-15,-3-4 0 0,3 4 0 16,0 0 0-16,-1 0 0 15,4 0 0-15,-1 0 0 16,0 0 0-16,-1 0 0 16,-4 0 0-16,2 0 0 0,-4 4 0 15,0-2 0-15,-3-1 0 16,4 2 0-16,-4 3 0 16,3-6 0-16,2 2 0 15,0 1 0-15,3 0 0 16,0-3 0-16,2 0 0 0,-2 0 0 15,0 0 0-15,0 0 0 16,-1 0 0-16,4 0 0 16,1 0 0-16,-2 0 0 15,6 0 0-15,1 0 0 0,4 0 0 16,4 0 0-16,0 0 0 16,5 0 0-16,-4 0 0 15,4 1 0-15,-5 2 0 0,5 2 0 16,1-2 0-16,4 2 0 15,-5-1 0-15,7 1 0 16,-2-2 0-16,6 1 0 16,3-1 0-16,2 2 0 15,1-3 0-15,3 1 0 0,1 2 0 16,9-5 0-16,-16 7 0 16,16-7 0-16,-14 8 0 15,3-3 0-15,11-5 0 16,-14 13 0-16,7-4 0 0,-4 2 0 15,4 1 0-15,0 5 0 16,-2 0 0-16,2 3 0 16,0 4 0-16,0 7 0 0,2-2 0 15,-3 5 0-15,3 4 0 16,0 7 0-16,-2-3 0 16,2 8 0-16,-3-1 0 15,3 3 0-15,-2 1 0 0,2 1 0 16,0 0 0-16,2 2 0 15,0 0 0-15,3 0 0 16,0 1 0-16,0 2 0 16,3-4 0-16,0 0 0 0,2 0 0 15,-5-6 0-15,2 3 0 16,-2-6 0-16,0-3 0 16,-4-3 0-16,1-7 0 15,0 1 0-15,0-8 0 16,1-3 0-16,0-6 0 0,-1-4 0 15,3-3 0-15,0-10 0 16,0 12 0-16,0-12 0 16,0 0 0-16,0 0 0 0,0 0 0 15,0 0 0-15,0 0 0 16,0 0 0-16,0 0 0 16,0 0 0-16,0 0 0 15,0 0 0-15,-7 10 0 0,7-10-41 16,0 0-46-16,-10 0-4 15</inkml:trace>
  <inkml:trace contextRef="#ctx0" brushRef="#br1" timeOffset="422723.3987">6418 10686 327 0,'0'0'7'0,"0"0"2"0,0 0 3 16,0 0 4-16,-10-2 0 16,10 2 0-16,-7 0 1 15,7 0 1-15,-16 0-7 0,7 10-3 16,2-1-1-16,-1 6-3 15,3 3 0-15,0-1-2 16,0 4 0-16,3-2 0 16,2-2 0-16,2-2-1 0,8-7 1 15,5-6 1-15,-1-2-1 16,7-8 1-16,1-4 0 16,0-7 1-16,1-1 0 0,-3-5 0 15,0-3 1-15,-6 4-5 16,-9-3 0-16,-2 4 0 15,-3 0 0-15,-8 9 0 16,-4 1 0-16,-10 8 0 16,-3 5 0-16,-3 11 0 15,-1 7 0-15,-1 3 0 0,2 9 0 16,7-1 0-16,3 4 0 16,6 2 0-16,6-6 0 15,6 2 0-15,11-11 0 0,3-3 0 16,9-8 0-16,4-6 0 15,3-6 0-15,5-11 0 16,-3-6 0-16,-2-4 0 0,-1-2 0 16,-8 1 0-16,-7-2 0 15,-7 0 0-15,-3 5 0 16,-10 4 0-16,-11 4 0 16,-3 6 0-16,-8 5 0 15,-1 3 0-15,-1 13 0 16,-5 4 0-16,3 3 0 0,2 4 0 15,7 4 0-15,4-1 0 16,4-5 0-16,7 0 0 16,8-7 0-16,3-4 0 15,7-4 0-15,5-5 0 0,2-2 0 16,-2 0 0-16,5-4 0 16,-5-1 0-16,-3-3 0 15,1 5 0-15,-13 3 0 0,12-10-11 16,-12 10-2-16,0 0-5 15,0 0-11-15,0-12-46 16,0 12-11-16</inkml:trace>
  <inkml:trace contextRef="#ctx0" brushRef="#br4" timeOffset="427940.7315">6428 10694 397 0,'0'0'5'0,"-2"-10"3"0,2 10 1 15,-18-15 1-15,8 6 1 16,-3 1 2-16,-3 0 0 16,-2-1 0-16,-1 9-5 15,1 2-2-15,-2 10-2 0,3 3-1 16,1 7-1-16,4 3-1 15,5 7 0-15,1 3-1 16,6-3 0-16,6-2 1 16,8-2 0-16,7-9-1 0,9-4 2 15,-1-10-1-15,8-5 1 16,-2-8-2-16,7-9 0 16,-4-5 0-16,-3-5 0 15,-8-6 0-15,-4 1 0 0,-11-6 0 16,-10 7 0-16,-4-4 0 15,-14 3 0-15,-5 5 0 16,-9 4 0-16,-8 9 0 16,1 6 0-16,-10 8 0 15,2 12 0-15,5 8 0 0,1 5 0 16,7 7 0-16,2 5 0 16,12 0 0-16,6 1 0 15,12-1 0-15,7-2 0 16,10-8 0-16,8-2 0 15,7-8 0-15,3-8 0 0,8-3 0 16,1-6 0-16,-1-13 0 16,-4-4 0-16,1-5 0 15,-8-6 0-15,-2-4 0 0,-10 1 0 16,-4-7 0-16,-14 1 0 16,-2 0 0-16,-13 1 0 15,-4 4 0-15,-5 8 0 0,-8 5 0 16,-3 7 0-16,-1 12 0 15,-4 9 0-15,1 11 0 16,0 9 0-16,4 3 0 16,3 11 0-16,13-4 0 0,7 1 0 15,10-1 0-15,5-7 0 16,13-3 0-16,12-9 0 16,2-6 0-16,10-9 0 15,-2-5 0-15,4-3 0 16,1-12 0-16,-2-4 0 0,-6-7 0 15,-8 2 0-15,-4-8 0 16,-10 2 0-16,-13-2 0 16,-2-1 0-16,-14 4 0 0,-6 5 0 15,-10 3 0-15,-5 6 0 16,-2 15 0-16,-8 3 0 16,3 14 0-16,0 8 0 15,2 7 0-15,5 5 0 0,10 3 0 16,8-3 0-16,10 0 0 15,7-7 0-15,12-3 0 16,13-12 0-16,5-3 0 16,7-9 0-16,2-3 0 0,4-10 0 15,1-7 0-15,-3-5 0 16,-2-4 0-16,-11-3 0 16,-3-1 0-16,-13-2 0 15,-7-1 0-15,-5 6 0 16,-15 0 0-16,-7 3 0 0,-3 11 0 15,-10 6 0-15,-2 7 0 16,-4 7 0-16,2 13 0 16,-1 8 0-16,6 1 0 0,2 3 0 15,11 3 0-15,6-3 0 16,13-5 0-16,4-5 0 16,13-4 0-16,10-8 0 15,10-7 0-15,2-3 0 16,8-11 0-16,0-6 0 0,2-5 0 15,-7-3 0-15,-3-1 0 16,-12-5 0-16,-5 6 0 16,-13-2 0-16,-7 7 0 0,-13 3 0 15,-11 7 0-15,-6 8 0 16,-8 2 0-16,-1 14 0 16,-3 6 0-16,2 5 0 15,5 2 0-15,10 3 0 16,3-5 0-16,9-3 0 0,11-5 0 15,4-5 0-15,16-12 0 16,7 0 0-16,5-9 0 16,2-9 0-16,3-2 0 15,-3 1 0-15,-2-1 0 0,-7 0 0 16,-9 5 0-16,-7 3 0 16,-7 12 0-16,-9-5 0 15,-3 2 0-15,-1-1-85 0,1 4-8 16</inkml:trace>
  <inkml:trace contextRef="#ctx0" brushRef="#br4" timeOffset="429738.7059">6316 7248 358 0,'0'0'8'16,"0"-8"4"-16,0 8 3 16,0-16 1-16,-2 5 2 0,-3-1 1 15,0 1 0-15,-3-1 1 16,1 8-7-16,-5 4-4 16,-1 4-5-16,1 14-4 15,0 5 0-15,-4 4 0 16,4 2 0-16,2 9 0 0,2-1 0 15,8-2 0-15,3-5 0 16,10-6 0-16,4-5 0 16,5-9 0-16,3-3 0 15,5-7 0-15,0-11 0 0,2-4 0 16,-4-10 0-16,-1 0 0 16,-5-4 0-16,-9-3 0 15,-6 1 0-15,-7 5 0 0,-2 1 0 16,-11 5 0-16,-9 8 0 15,-8 7 0-15,-2 5 0 16,-6 9 0-16,3 9 0 16,0 6 0-16,6 6 0 0,1 2 0 15,9 0 0 1,8 6 0-16,11-5 0 0,0-4 0 16,13-3 0-16,7-3 0 15,2-8 0-15,8-4 0 16,0-11 0-16,7 0 0 0,-2-14 0 15,-3-5 0-15,-5-4 0 16,1-4 0-16,-8-5 0 16,-8-3 0-16,-7 0 0 0,-5 1 0 15,-7 5 0-15,-8-4 0 16,-7 9 0-16,-6 3 0 16,-2 11 0-16,-4 10 0 15,4 4 0-15,-7 13 0 16,9 2 0-16,1 11 0 0,7 2 0 15,5 3 0-15,10-4 0 16,8 5 0-16,4-8 0 16,16-5 0-16,2-3 0 0,7-8 0 15,0-7 0-15,5-5 0 16,3-7 0-16,-6-7 0 16,-1-6 0-16,-6-5 0 15,-4-2 0-15,-3-4 0 16,-13 2 0-16,-5-2 0 0,-6 5 0 15,-9-1 0-15,-4 9 0 16,-8 6 0-16,0 8 0 16,-7 7 0-16,-1 8 0 0,-1 11 0 15,6 5 0-15,1 6 0 16,4 1 0-16,9 3 0 16,11-1 0-16,3-5 0 15,3-3 0-15,11-3 0 0,9-11 0 16,4-3 0-16,1-11 0 15,9 0 0-15,-7-15 0 16,2-5 0-16,-2-3 0 16,-5-6 0-16,-3 0 0 0,-10-5 0 15,-9 2 0-15,-3 1 0 16,-8 1 0-16,-9 2 0 16,-7 9 0-16,-4 4 0 15,-4 11 0-15,0 4 0 0,-6 9 0 16,5 11 0-16,6 5 0 15,3 7 0-15,8 0 0 16,7 5 0-16,4-4 0 16,7-2 0-16,13-9 0 0,5 0 0 15,8-9 0-15,1-5 0 16,6-8 0-16,0-5 0 16,2-11 0-16,-3-3 0 15,-1-6 0-15,-11-1 0 0,-1-5 0 16,-14-4 0-16,-7 6 0 15,0-1 0-15,-15 2 0 16,-7 7 0-16,-6 6 0 0,-4 8 0 16,0 7 0-1,-3 7 0-15,3 8 0 0,0 6 0 16,7 7 0-16,4 2 0 16,9-1 0-16,4-1 0 15,8-6 0-15,11-2 0 16,6-8 0-16,8-6 0 0,0-4 0 15,7-4 0-15,-2-11 0 16,2-1 0-16,-9-6 0 16,-1-5 0-16,-7 2 0 15,-8-1 0-15,-7 4 0 0,-12-1 0 16,-8 6 0-16,-5 6 0 16,-5 9 0-16,0 0 0 0,3 7 0 15,0 9 0-15,7-2 0 16,4 8 0-16,9-4 0 15,7 4 0-15,5-8 0 16,8 4-86-16,10-3-9 16</inkml:trace>
  <inkml:trace contextRef="#ctx0" brushRef="#br4" timeOffset="431367.1732">3129 7307 187 0,'0'0'6'16,"0"0"4"-16,-12-2 6 0,12 2 1 15,-13-10 5-15,13 10 4 16,-14-13 2-16,7 6 1 15,7 7-5-15,-16-8-2 16,16 8-7-16,0 0-3 0,-10-2-3 16,10 2-4-16,0 8-1 15,10 1-2-15,6 2 2 16,3-1 0-16,11-2 2 16,7 1 1-16,10-1-1 15,11-4 1-15,4-1 0 0,2-3 0 16,6 0-2-16,7 0-1 15,0 0-1-15,3-3 0 16,-3 2 0-16,4-2 0 16,-1 0-1-16,3-2 0 15,-2 2 2-15,4 1-4 0,-1 2 0 16,-1-4 0-16,-2 4 0 16,1-4 0-16,-2 4 0 15,-3-2 0-15,0 2 0 16,-5 0 0-16,0-2 0 0,1-1 0 15,-2 3 0-15,-4-5 0 16,4 1 0-16,-5 0 0 16,-1-2 0-16,2 0 0 0,-5 1 0 15,0 0 0-15,0 0 0 16,-2 3 0-16,-3 0 0 16,-4-4 0-16,-1 4 0 15,-3 2 0-15,1-2 0 0,3-1 0 16,-4 0 0-16,3 1 0 15,1-2 0-15,-4 1 0 16,1 0 0-16,0 3 0 16,-3-1 0-16,-2-2 0 0,2 3 0 15,-4-3 0-15,-2 3 0 16,1-2 0-16,-1-1 0 16,1 0 0-16,-5-1 0 15,1 4 0-15,-6-2 0 16,0-2 0-16,-8 4 0 15,-4-2 0-15,-2 2 0 0,-8 0 0 16,-3 2-11-16,-7-2-76 16,-5 10-2-16</inkml:trace>
  <inkml:trace contextRef="#ctx0" brushRef="#br4" timeOffset="434036.2965">4218 7395 301 0,'0'0'7'0,"0"-9"3"0,0 9 5 15,0-15 1-15,0 15 3 16,0-17 1-16,0 17-1 16,0-14 0-16,0 14-7 15,0 0-3-15,3 14-4 0,-1 14-1 16,3 10-3-16,0 10 0 15,0 12 1-15,3 9 1 16,-1 8 0-16,0 2 0 16,1 1 1-16,-3-3 0 15,0-6 0-15,0-1 0 0,-3-9-1 16,3-3 0-16,-5-9 0 16,0-4-1-16,0-13 0 0,0-2 0 15,0-10 1-15,0-8 0 16,0-12 0-16,0 0-1 15,-7-2-2-15,2-22 0 16,2-7 0-16,1-9 0 0,0-14 0 16,-3-11 0-16,5-9 0 15,-4-8 0-15,4-5 0 16,0 1 0-16,0 2 0 0,0 2 0 16,0 7 0-1,0 6 0-15,0 15 0 0,0 7 0 16,-4 12 0-16,4 10 0 15,-3 14 0-15,3 11 0 16,-5 29 0-16,5 13 0 16,-4 17 0-16,4 13 0 0,-3 12 0 15,1 5 0-15,-1 5 0 16,-2-2 0-16,5-10 0 16,-3-7 0-16,3-9 0 0,-2-13 0 15,2-10 0-15,0-9 0 16,0-7 0-16,0-10 0 15,0-17 0-15,0 7 0 16,0-12 0-16,0-12 0 0,0-12 0 16,-3-12 0-16,1-10 0 15,-3-14 0-15,3-9 0 16,-1-8 0-16,-1 0 0 16,-2 0 0-16,3 5 0 0,-1 9 0 15,-1 8 0-15,0 8 0 16,0 12 0-16,3 8 0 15,-1 8 0-15,0 6 0 16,3 18 0-16,0 0 0 16,0 7 0-16,0 24 0 0,0 12 0 15,-5 15 0-15,-2 8 0 16,-5 14 0-16,-8 9 0 16,-3 3 0-16,-2 2 0 0,-7 0 0 15,-3-3 0-15,-4-4 0 16,1-3 0-16,0-7 0 15,4-10 0-15,2-8 0 16,2-14 0-16,8-8 0 0,4-12 0 16,9-10 0-16,-2-8 0 15,11-7 0-15,0-13 0 16,5-8 0-16,5-12 0 16,5-9 0-16,3-14 0 0,7-12 0 15,5-6 0-15,-1-10 0 16,6-2 0-16,2-1 0 15,0-3 0-15,4 3 0 16,-4 7 0-16,0 2 0 16,-3 6 0-16,1 5 0 15,-5 8 0-15,-5 4 0 0,-5 11 0 16,-1 6 0-16,-6 6 0 16,-1 13 0-16,-3 4 0 15,-5 5 0-15,-4 10 0 0,0 0 0 16,0 0 0-16,0 0 0 15,0 0 0-15,0 0 0 16,0 0 0-16,8 0 0 0,-8 0 0 16,0 0 0-16,0 0 0 15,0 0 0-15,9 7 0 16,-9-7 0-16,0 0 0 16,0 0 0-16,0 0 0 15,3 10 0-15,-3-10 0 16,0 8 0-16,0 2 0 0,0 5 0 15,0 4 0-15,0 6 0 16,5 10 0-16,0 9 0 16,3 6 0-16,1 7 0 0,7 2 0 15,3 3 0-15,-1 0 0 16,7-4 0-16,2-4 0 16,-3-4 0-16,4-7 0 0,-1-2 0 15,1-7 0-15,-3-8 0 16,-5-2 0-16,-1-4 0 15,-4-6 0-15,-3-1 0 0,-4-6 0 16,-8-7 0-16,0 0 0 16,0 0 0-16,0-14 0 15,-8-6 0-15,-4-6 0 16,-3-11 0-16,1-4 0 16,-4-4 0-16,-1-7 0 0,1-8 0 15,-3 1 0-15,2-1 0 16,-1 3 0-16,-3 0 0 15,4 2 0-15,-6 6 0 16,0 5 0-16,5 4 0 16,-2 9 0-16,4 5 0 0,1 6 0 15,7 13 0-15,0 10 0 16,5 16 0-16,5 16 0 16,0 14 0-16,10 11 0 0,2 15 0 15,8 5 0-15,1 5 0 16,4-1 0-16,-1-4 0 15,6-6 0-15,-5-12 0 16,-3 0 0-16,1-13 0 0,-6-2 0 16,0-7 0-16,-2-3 0 15,-4-7 0-15,-2-5-26 16,-4-3-63-16,-3-10-4 16</inkml:trace>
  <inkml:trace contextRef="#ctx0" brushRef="#br4" timeOffset="434672.2822">4300 7952 358 0,'0'0'7'0,"0"0"1"0,0 0 4 15,0 0-2-15,-8-3 0 16,3 8 0-16,3 13 2 15,-3 10 1-15,3 13-4 16,-1 13-2-16,3 13 0 16,-2 13 0-16,2 14 1 0,0 5 0 15,5 5 0-15,0 2 0 16,2 5-1-16,-1-1-5 16,-2-1-2-16,1-2 0 15,-2 0 0-15,2-4 0 16,-3 1 0-16,3-5 0 15,0-2 0-15,0-6 0 0,5-2 0 16,-5-10 0-16,2 1 0 16,-1-14 0-16,-1-6 0 0,-1-7 0 15,-1-14 0-15,-1-7 0 16,-2-7 0-16,0-7 0 16,0-8 0-16,0-10 0 0,0 0 0 15,0 0 0-15,-5 2 0 16,5-2 0-16,0 0 0 15,-13-8 0-15,13 8 0 0,-9-12 0 16,9 12 0-16,-7-10 0 16,7 10 0-16,0 0 0 15,0 0 0-15,-8 15 0 16,3 3 0-16,5 6 0 16,-3 7 0-16,1 7 0 0,-1 7 0 15,-1 5 0 1,1-1 0-16,1 0 0 0,2-2 0 15,0-5 0-15,0-4 0 16,0-8 0-16,0-6 0 16,0-9 0-16,0-3 0 15,0-12 0-15,0 10 0 0,0-10 0 16,0 0 0-16,0 0-19 16,-10-10-13-16,4-5-49 0,-1 6-8 15</inkml:trace>
  <inkml:trace contextRef="#ctx0" brushRef="#br4" timeOffset="435650.3293">4117 10343 378 0,'0'0'7'0,"0"0"2"0,0 0 1 15,-9-3 1-15,9 3 0 16,0 0 1-16,-7 4-1 15,5 9 2-15,2 4-5 16,0 6-3-16,7 4-1 16,4 5 0-16,1 5-1 0,0 1 1 15,1 1-2-15,1-4 0 16,-1-5-1-16,-1-3 0 16,-2-7 0-16,-2-3 0 0,-3-7 0 15,-5-10 2-15,0 0 0 16,0 0-1-16,0-10 2 15,-5-13-4-15,-6-6 0 16,-3-11 0-16,-4-9 0 16,-7-8 0-16,1-2 0 0,-1-1 0 15,-2 3 0-15,4 7 0 16,0 9 0-16,6 8 0 16,0 10 0-16,9 9 0 15,8 14 0-15,0 0 0 0,-2 25 0 16,7 0 0-16,8 12 0 15,1 6 0-15,11 6 0 16,-5 7 0-16,7 1 0 16,-2 0 0-16,-2-10 0 15,2 0 0-15,-9-11 0 0,-3-7 0 16,0-7 0-16,-6-7 0 16,-7-15 0-16,0 0 0 0,0 0 0 15,-5-13 0-15,-7-14 0 16,-4-7 0-16,0-11 0 15,-9-10 0-15,0-4 0 16,5-3 0-16,0 5 0 16,0 5 0-16,3 10 0 0,4 5 0 15,6 17 0-15,7 20 0 16,0 0 0-16,0 25 0 16,9 9 0-16,9 6 0 15,-1 10 0-15,6 6 0 16,7 4 0-16,-3-3 0 0,8 0 0 15,-8-7 0-15,3-6 0 16,-5-6 0-16,-2-4 0 16,-4-11 0-16,-1-4 0 0,-9-7 0 15,-1-2 0-15,-8-10 0 16,0 0 0-16,0 0 0 16,5-12 0-16,-5-3 0 0,0-2 0 15,0-5 0-15,3-10 0 16,4-3 0-16,3-8 0 15,10-4 0-15,2-10 0 16,8-4 0-16,5-9 0 0,4 1 0 16,-4 4 0-16,6 3 0 15,-12 11 0-15,-2 9 0 16,-7 6 0-16,-7 14 0 16,-6 10 0-16,-7 12 0 15,0 0 0-15,-2 10 0 0,-6 9 0 16,-7 8 0-16,0 8 0 15,-2 7 0-15,-3 8 0 16,-3 3 0-16,1 1 0 16,0-4 0-16,2-3 0 15,5-5 0-15,2-15 0 0,4-6-70 16,9-21-24-16</inkml:trace>
  <inkml:trace contextRef="#ctx0" brushRef="#br4" timeOffset="445659.3636">4094 10154 337 0,'0'0'8'0,"0"0"3"0,0 0 4 15,-2-10 1-15,2 10-1 0,0 0-1 16,0 0 1-16,0 7 0 16,0 16-7-16,7 4-4 15,2 11-3-15,7 4 0 0,3 5 0 16,1 4 1-16,0 2-1 16,3-4-1-16,-1-5 1 15,-4-1 0-15,-4-12-1 16,1-4 0-16,-5-4 1 15,-3-8 1-15,1-3 2 0,-8-12-1 16,0 0 1-16,0-7 1 16,-2-13-1-16,-6-6 1 15,-4-10-1-15,-4-8-2 16,-3-9-1-16,-3 2 0 0,-3-6 0 16,-1 3 0-16,-1 7 0 15,3 5 0-15,-1 7 1 16,5 9 1-16,8 9-3 15,-1 7 0-15,13 10 0 16,-8 13 0-16,11 12 0 16,7 7 0-16,7 10-2 0,4 0 2 15,4 8 0-15,-1-1 0 16,3-2 2-16,1-5-2 16,-3-10 0-16,-8-4 0 0,-2-11 0 15,-2-5 0-15,-4-2 0 16,-9-10 0-16,0 0 0 15,0 0 0-15,0-10 0 0,-9-7 0 16,-7-8 0-16,-1-7 0 16,-7-2 0-16,1-5 0 15,0 1 0-15,6 8 0 16,-3 6 0-16,11 6 0 0,9 18 0 16,0 0 0-16,0 18 0 15,12 8 0-15,8 6 0 16,-1 9 0-16,9 6 0 15,1-3 0-15,1 1 0 16,0-9 0-16,-2 2 0 0,-3-8 0 16,-3-3 0-16,0-13 0 15,-7-1 0-15,2-10 0 16,-2-9-8-16,11-24-73 16,-1 6-6-16</inkml:trace>
  <inkml:trace contextRef="#ctx0" brushRef="#br4" timeOffset="446280.7007">6426 10805 458 0,'0'0'3'0,"0"0"1"0,0 0 1 16,0 0-1-16,0 0 1 15,0 0-1-15,0 0 1 16,2 10-1-16,-2-10-2 0,0 0-3 16,0 0-2-16,8 10-8 15,-8-10-24-15,0 0-50 16,7 0 0-16</inkml:trace>
  <inkml:trace contextRef="#ctx0" brushRef="#br4" timeOffset="446884.4338">6102 7371 396 0,'0'0'6'16,"0"0"2"-16,0 0 4 15,0 0 1-15,0 0 2 16,0 0 1-16,0-4 1 16,0 4 0-16,0 0-6 15,0 0-11-15,0-10 0 0,0 10 0 16,0 0 0-16,0 0 0 15,0 0 0-15,0 0 0 16,0 0 0-16,0 0 0 16,0 0 0-16,-9 13-27 0,9-1-62 15,0 3-3 1</inkml:trace>
  <inkml:trace contextRef="#ctx0" brushRef="#br4" timeOffset="452532.0372">20392 11688 155 0,'0'0'8'15,"0"0"6"-15,0 0 2 16,0 0 2-16,0 0 2 16,0 0 2-16,-11-3 0 0,11 3 2 15,0 0-8-15,-7-3-4 16,7 3-4-16,0 0-1 16,0 0-1-16,0 0 0 15,0 0 0-15,-7 6 2 0,7-6 3 16,5 9 2-16,4-4 1 15,7 1 0-15,6 1 1 16,8-5-2-16,7 0-1 0,10 1-1 16,8-3-3-16,7 0-2 15,11 0-1-15,3-5-1 16,6 3 0-16,8-3-1 16,-1 0-1-16,6 0 1 15,-1 2 0-15,8-1-1 16,0-1-2-16,7 2 0 0,1-2 0 15,4 1 0-15,3-2 0 16,5 0 0-16,2 0 0 16,1 0 0-16,1-2 0 0,-2 4 0 15,1-1 0-15,-1 3 0 16,-5-3 0-16,5 2 0 16,-9-1 0-16,2 1 0 15,0 0 0-15,2-1 0 0,1 1 0 16,-7 0 0-16,7 2 0 15,-6 1 0-15,1-3 0 16,-9 3 0-16,2-3 0 16,-16 3 0-16,-3 0 0 15,-6 0 0-15,-14 3 0 16,-5 0 0-16,-6 1 0 0,-9-1 0 16,-4 4 0-16,-10-4 0 15,-5 1 0-15,-8-1 0 16,-5-1 0-16,-4 1 0 0,-13-3 0 15,10 2 0-15,-10-2 0 16,0 0 0-16,0 0 0 16,0 0 0-16,0 0 0 0,0 0 0 15,0 0 0-15,0 0 0 16,0 0 0-16,-8 0 0 16,8 0 0-16,-13-5 0 0,13 5 0 15,-16-12 0-15,6 2 0 16,-3-2 0-16,1-3 0 15,-1-2 0-15,1-7 0 16,-4-2 0-16,4-1 0 16,3-9 0-16,-4 0 0 15,1-6 0-15,2-1 0 0,-3-6 0 16,3 2 0-16,0-5 0 16,0 0 0-16,1-2 0 15,1 1 0-15,-2-3 0 0,3-1 0 16,-1 2 0-16,6-2 0 15,0 2 0-15,2-2 0 16,0 3 0-16,0 2 0 16,2 0 0-16,3 7 0 0,2 1 0 15,3-1 0-15,0 6 0 16,0 2 0-16,-1 1 0 16,4 2 0-16,-3 0 0 15,-3 3 0-15,2-1 0 0,-2 5 0 16,0 0 0-16,0 4 0 15,1-1 0-15,-3 5 0 16,0-1 0-16,0 2 0 16,0-2 0-16,-1 3 0 15,2 0 0-15,-3 0 0 0,1-1 0 16,-4-2 0-16,3 2 0 16,-1-1 0-16,1 4 0 15,-3-5 0-15,0 2 0 0,0 1 0 16,0 2 0-16,0 3 0 15,0 2 0-15,0 10 0 16,0-12 0-16,0 12 0 0,0 0 0 16,0 0 0-16,0 0 0 15,0 0 0-15,0 0 0 16,0 0 0-16,0 0 0 16,0 0 0-16,0 0 0 0,0 0 0 15,0 0 0-15,-5 0 0 16,5 0 0-16,-18 5 0 15,4 2 0-15,-7-2 0 16,-8 5 0-16,-1-5 0 16,-12 4 0-16,-6-4 0 15,-9 1 0-15,-8-1 0 16,-9-1 0-16,-8 1 0 0,-10-5 0 16,-5 6 0-16,-8-5 0 15,-4 5 0-15,0-3 0 0,-8-1 0 16,3 1 0-16,-5 0 0 15,-1-2 0-15,-4 5 0 16,2-4 0-16,-2 3 0 0,-4 0 0 16,2 2 0-16,-1 0 0 15,5 1 0-15,-2-1 0 16,5 1 0-16,2-1 0 16,2 4 0-16,9-7 0 15,1 4 0-15,8-1 0 16,3-2 0-16,4 1 0 0,3-4 0 15,6 3 0-15,1-3 0 16,2 1 0-16,4-1 0 16,5 1 0-16,-4-3 0 15,6 0 0-15,3 0 0 0,-1 0 0 16,3 0 0-16,7 0 0 16,0 0 0-16,6-3 0 15,4 1 0-15,8 2 0 0,2-3 0 16,8 1 0-16,4-1 0 15,5 1 0-15,9 0 0 16,-1 2 0-16,10 0 0 0,-7-6 0 16,7 6 0-16,0 0 0 15,0 0 0-15,0 0 0 16,0 0 0-16,-11-8 0 16,11 8 0-16,0 0 0 15,0 0 0-15,0 0 0 0,0 0 0 16,0 0 0-16,0 0 0 15,0 0 0-15,0 0 0 16,0 0 0-16,0 0 0 16,-7 14 0-16,5-2 0 0,-1 5 0 15,-1 7 0 1,-1 9 0-16,-3 4 0 0,0 4 0 16,4 8 0-16,-1-1 0 15,-4 5 0-15,2-2 0 0,0 5 0 16,0-5 0-16,2 6 0 15,-6 2 0-15,4-1 0 16,0-1 0-16,2 4 0 0,-3 0 0 16,3-8 0-16,0 4 0 15,3-7 0-15,2 4 0 16,0-7 0 0,0 1 0-16,0-4 0 0,0-5 0 15,0 4 0-15,-5-3 0 16,3-2 0-16,-3-5 0 15,-1 2 0-15,-1-3 0 16,0 5 0-16,2-7 0 0,-3 0 0 16,3-2 0-16,0-2 0 15,0-6 0-15,0 0 0 16,5-5 0-16,-4 0 0 16,4-4 0-16,-3-5 0 15,3-6 0-15,0 10 0 0,0-10 0 16,0 0 0-16,0 10 0 15,0-10 0-15,0 0 0 16,0 0 0-16,0 0 0 0,0 0 0 16,0 0 0-16,0 0 0 15,0 0 0-15,0 0 0 16,5 10 0-16,-5-10 0 16,17 10 0-16,1-8 0 0,4 2 0 15,11-1 0-15,8 0 0 16,10-1 0-16,11 1 0 15,7-3 0-15,8 0 0 16,7 0 0-16,8 0 0 0,8 0 0 16,-1 3 0-16,3-3 0 15,1 2 0-15,-2-2 0 16,7 2 0-16,0 0 0 16,5 4 0-16,-5-4 0 15,4 4 0-15,3-4 0 0,4 3 0 16,1-2 0-16,-1-1 0 15,-2 4 0-15,-1-5 0 16,1-1 0-16,-5 3 0 0,1-3 0 16,-5 0 0-16,-5 2 0 15,-4-2 0-15,0 0 0 16,-2 0 0-16,6 0 0 0,-7 0 0 16,-1 0 0-16,-3 0 0 15,0 0 0-15,-5-2 0 16,-3 2 0-16,-5-3 0 15,-6 3 0-15,-4 0 0 0,-6 0 0 16,-9 0 0 0,-5 0 0-16,-8 0 0 0,-6 0 0 15,-6 0 0-15,-4 0 0 16,-10 0 0-16,0 0 0 16,-5 0 0-16,0 0 0 0,-10 0 0 15,10 0 0-15,-10 0 0 16,0 0 0-16,12 0 0 15,-12 0 0-15,0 0 0 16,0 0 0-16,7 0 0 0,-7 0 0 16,0 0 0-16,0 0 0 15,0 0 0-15,0 0 0 16,11 0 0-16,-11 0 0 16,0 0 0-16,0 0 0 0,0 0 0 15,10-7 0-15,-10 7 0 16,9-8 0-16,-9 8 0 15,13-14 0-15,-8 1 0 16,5-2 0-16,-5-4 0 0,3-1 0 16,-3-9 0-16,2-7 0 15,-2-3 0-15,-1-7 0 16,-1 0 0-16,0-9 0 16,0 1 0-16,-3 0 0 0,0-6 0 15,0 5 0-15,0-4 0 16,-3-3 0-16,-3 3 0 15,2-6 0-15,-1 1 0 16,0-3 0-16,3 0 0 0,-3-3 0 16,-1 4 0-16,1 1 0 15,-2 3 0-15,2 3 0 16,3 2 0-16,-1 3 0 16,-2 4 0-16,5 3 0 0,-3 8 0 15,3-4 0-15,3 9 0 16,0 2 0-16,4 1 0 15,-2 7 0-15,5-1 0 0,-5 5 0 16,3 0 0-16,-4 6 0 16,1 3 0-16,0 1 0 15,-5 10 0-15,5-9 0 16,-5 9 0-16,0 0 0 16,0 0 0-16,0 0 0 0,0 0 0 15,0 0 0-15,0 0 0 16,0 0 0-16,0 0 0 15,0 0 0-15,0 0 0 16,0 0 0-16,0 0 0 0,0 0 0 16,0 0 0-16,0 0 0 15,0 0 0-15,-5-7 0 16,-2 7 0-16,-8-3 0 16,-5 3 0-16,-7-2 0 0,-8-1 0 15,-13 3 0-15,-3 0 0 16,-6-2 0-16,-11 2 0 15,-4-3 0-15,-8 3 0 16,-4-3 0-16,-3 3 0 16,-5 0 0-16,-8 0 0 0,-4 0 0 15,-2 0 0-15,-9 3 0 16,-7 0 0-16,0-1 0 16,-4 6 0-16,-7-6 0 0,2 5 0 15,-6-2 0-15,1 5 0 16,1-3 0-16,1 3 0 15,3 0 0-15,-7 0 0 16,9 0 0-16,3 0 0 0,2-2 0 16,2 2 0-16,2-3 0 15,6 3 0-15,-1-3 0 16,9 0 0-16,1 3 0 0,3-3 0 16,8 4 0-16,4-2 0 15,10 0 0-15,6-2 0 16,7-2 0-16,12 0 0 15,5-2 0-15,11-1 0 0,4 0 0 16,8-2 0 0,4 0 0-16,8 0 0 0,3 0 0 15,2 0 0-15,10 0 0 16,-13-2 0-16,13 2 0 16,0 0 0-16,-9-5 0 0,9 5 0 15,0 0 0-15,0 0 0 16,0 0 0-16,0 0 0 15,0 0 0-15,0 0 0 0,0 0 0 16,0 0 0-16,0 0 0 16,0 0 0-16,0 0 0 15,0 10 0-15,0-1 0 16,9 11-2-16,4 10-83 0,6-10-5 16</inkml:trace>
  <inkml:trace contextRef="#ctx0" brushRef="#br4" timeOffset="468509.7324">5901 4867 169 0,'0'0'7'0,"0"0"5"0,0 0 5 16,-12-2 6-16,12 2 2 16,-8-2 3-16,8 2 1 15,-10-3 2-15,10 3-7 0,0 0-3 16,-12-5-6-16,12 5-3 16,0 0-4-16,0 0-1 15,7-12-1-15,4 2 0 16,5-2-1-16,5 0 0 15,6-6 1-15,3 0 0 16,5 1-1-16,2 0 0 0,5-1-2 16,-2 2 0-16,4 0 1 15,-1 1-1-15,-1 3-1 16,0-1 0-16,-2 4 0 16,2 1 0-16,-5 4-1 0,1 4 0 15,-3 0 1-15,2 0-1 16,-2 0 0-16,-1 2 1 15,1 3-1-15,1 0 0 0,-4 0 1 16,3-1-1-16,-3 2 0 16,0 1 0-16,-2-1 0 15,0 0 1-15,-3 4-2 16,-2 0 0-16,-1 1 0 16,-1-2 0-16,-3 6 0 0,-1-1 0 15,2 2 0-15,-1-2 0 16,-3 4 0-16,3-3 0 15,-6 3 0-15,2-4 0 16,-2 3 0-16,2-2 0 16,-7 2 0-16,0 4 0 0,-2-4 0 15,-5 5 0-15,1-2 0 16,-3 1 0-16,0-1 0 0,-3 6 0 16,-2-4 0-16,-5 2 0 15,0 0 0-15,-4 0 0 16,-2-2 0-16,-2 0 0 15,-3 1 0-15,1-2 0 0,-3 2 0 16,-1-3 0-16,-4 0 0 16,1-3 0-16,2 4 0 15,-3-9 0-15,1 2 0 16,-3-1 0-16,5-3 0 16,-2-1 0-16,-3 1 0 15,2-3 0-15,-4 1 0 0,2-1 0 16,-4-2 0-16,1 4 0 15,-1-3 0-15,-1 2 0 16,-2-1 0-16,2-2 0 0,-3 2 0 16,4 1 0-16,-3-5 0 15,2 4 0-15,-2-5 0 16,-1 3 0-16,3 0 0 0,1-5 0 16,-1 3 0-16,0-3 0 15,1 0 0-15,4 0 0 16,0 0 0-16,0-5 0 15,5-3 0-15,0-1 0 0,2 1 0 16,2-7 0-16,3 6 0 16,0-7 0-16,1 2 0 15,2-4 0-15,0 1 0 16,0-5 0-16,3 2 0 16,2 0 0-16,0-5 0 0,2 3 0 15,1-3 0-15,2 0 0 16,1-2 0-16,0 2 0 15,4-2 0-15,0 0 0 16,4-1 0-16,0-1 0 16,4 0 0-16,4-2 0 0,1 2 0 15,1-3 0-15,6 2 0 16,3-2 0-16,1 5 0 0,6-3 0 16,2-1 0-16,6 5 0 15,2-2 0-15,4 3 0 16,1 3 0-16,3 0 0 15,3 5 0-15,-1-1 0 0,3 6 0 16,1 3 0-16,1 0 0 16,0 4 0-16,-1 5 0 15,1 0 0-15,3 0 0 16,-2 0 0-16,-1 8 0 0,-5-2 0 16,-1 0 0-1,-6 2 0-15,-6 2 0 0,0 0 0 16,-7 0 0-16,-3-1 0 15,-4 4 0-15,-5 1 0 16,-4 1 0-16,-2 3 0 16,-1-1 0-16,1 10 0 0,6-5-86 15,-11-6-6-15</inkml:trace>
  <inkml:trace contextRef="#ctx0" brushRef="#br2" timeOffset="473478.3316">5919 5034 282 0,'0'0'6'15,"0"0"4"-15,0 0 3 16,0 0 3-16,0 0 2 16,-8-2 2-16,8 2 1 15,0 0 0-15,-5-15-5 0,5 2-3 16,5 0-2-16,5-4-3 16,2-8 0-16,11-2-2 15,2-3 0-15,7-5 0 16,5 3 0-16,3-2-1 15,0 2 0-15,4-1 0 16,-3 3-2-16,3 2 0 0,-5 5 0 16,2 3-3-16,1-3 0 15,1 8 0-15,-4 3 0 0,5-3 0 16,2 3 0-16,-2 7 0 16,3-2 0-16,-5 2 0 15,4 2 0-15,-7 3 0 16,1 0 0-16,-5 5 0 0,0 5 0 15,-5-3 0-15,-3 6 0 16,0-1 0-16,-5 5 0 16,1-1 0-16,0 1 0 15,-4 3 0-15,3-1 0 0,-1 3 0 16,-5 1 0-16,5 2 0 16,-7 0 0-16,-1 2 0 15,-1 0 0-15,-5 3 0 16,-1-1 0-16,-1 3 0 15,-5 1 0-15,-2-1 0 16,-3-1 0-16,-3 7 0 0,0-5 0 16,-4 0 0-16,-1 4 0 15,-1-8 0-15,-2 5 0 16,2-4 0-16,-6 2 0 0,-5-5 0 16,1 3 0-16,-1 0 0 15,-5-5 0-15,-5 0 0 16,-3-4 0-16,3 2 0 0,-4-5 0 15,0 1 0-15,-2-7 0 16,-1 1 0-16,3-3 0 16,-2-2 0-16,2-4 0 0,-1-1 0 15,0-3 0 1,0-6 0-16,3-1 0 0,-3-3 0 16,0 0 0-16,1-2 0 15,2-3 0-15,-4 1 0 16,4-4 0-16,3 0 0 15,-1 3 0-15,3-2 0 0,2-2 0 16,0-4 0-16,3 2 0 16,2-2 0-16,0-2 0 15,2 1 0-15,6-6 0 16,2 2 0-16,3-4 0 0,2 3 0 16,8-5 0-16,-2 3 0 15,4-1 0-15,6-1 0 16,8-1 0-16,4 0 0 0,4-2 0 15,8-5 0-15,8 2 0 16,4-5 0-16,8 3 0 16,-1-2 0-16,6 4 0 15,2-1 0-15,-2 8 0 16,5 2 0-16,-5 6 0 0,1 2 0 16,1 6 0-16,3 6 0 15,0 2 0-15,-1 7 0 16,-2 1 0-16,1 1 0 15,-1 10 0-15,-2 1 0 16,-8 3 0-16,0 8 0 0,-5-1 0 16,-5 5 0-16,1 4 0 15,-8 0 0-15,-2 6 0 16,-4-1 0-16,-4 0 0 0,-2 4 0 16,-6 0 0-16,-5 1 0 15,-2-1 0-15,-5 0 0 16,-7 2 0-16,-5 3 0 0,-9-1 0 15,-6 1 0-15,-3 1 0 16,-5 0 0-16,-7 0 0 16,0 0 0-16,-7-10 0 15,-2 3 0-15,-1-7 0 0,-3-2 0 16,1-5 0-16,-3-3 0 16,0-7 0-16,-3 0 0 15,0-1 0-15,0-5 0 16,-2-2 0-16,0-4 0 15,3-1 0-15,-1-2 0 16,5 0 0-16,0-5 0 0,-1-2 0 16,6-2 0-16,0-8 0 15,1 2 0-15,-1-2 0 16,8-2 0-16,-1-1 0 0,6-7 0 16,4 1 0-16,6-3 0 15,4-3 0-15,7-3 0 16,0-2 0-16,11 0 0 0,1-5 0 15,4 5 0-15,2-6 0 16,5 6 0-16,9-2 0 16,3-1 0-16,8-2 0 0,5 2 0 15,9-2 0-15,6 0 0 16,5 3 0-16,8-3 0 16,4 2 0-16,3-1 0 15,6 8 0-15,-1-2 0 16,-1 7 0-16,2 6 0 15,-1 8 0-15,0-1 0 16,-2 10 0-16,-1 5 0 0,3 0 0 16,-7 9 0-16,-3 7 0 15,-5 1 0-15,-2 7 0 0,-5 2 0 16,-8 6 0-16,0-1 0 16,-4 4 0-16,-9 0 0 15,1 2 0-15,-7 3 0 16,-6-1 0-16,-7 6 0 0,-5 0 0 15,-5 2 0-15,-11 3 0 16,-3-2 0-16,-6 2 0 16,-8 0 0-16,-6 4 0 15,-6-9 0-15,-7 2 0 16,-5-5 0-16,-3-1 0 0,-9-5 0 16,-7-1 0-16,-5-6 0 15,-4-5 0-15,-1 0 0 16,-4-7 0-16,-2-5 0 15,-5-5 0-15,5-7 0 16,2 0 0-16,3-9 0 0,7-9 0 16,4-1 0-16,9-13 0 15,7-3 0-15,5 0 0 16,13-10 0-16,4 1 0 0,11-6 0 16,5-2 0-16,9-1 0 15,8-3 0-15,4-1 0 16,14 1 0-16,7-4 0 0,8 1 0 15,11-3 0-15,8 5 0 16,10-3 0-16,11 8 0 16,4 0 0-16,3 8 0 15,3 4 0-15,0 10 0 0,4 11 0 16,-2 8 0-16,-6 11 0 16,-4 6 0-16,-1 8 0 15,-6 13 0-15,-6 3 0 16,-8 12 0-16,-7 3 0 15,-7 2 0-15,-8 7 0 16,-9 7 0-16,-10-3 0 0,-8 7 0 16,-8-1 0-16,-10-2 0 15,-6 1 0-15,-11-3 0 16,-8-2 0-16,-6-4 0 0,-9-1 0 16,-4-10 0-16,-5 3 0 15,-8-12 0-15,-5-2 0 0,1-9 0 16,-3-5 0-16,-2-6 0 15,1-7 0-15,2-8 0 16,3-7 0-16,6-6 0 16,5-13 0-16,10 0 0 15,2-11 0-15,8-3 0 0,9-3 0 16,8-9 0-16,8-2 0 16,4-2 0-16,11 0 0 15,2-6 0-15,8 6 0 16,11 0 0-16,14 4 0 15,7 3 0-15,17 12 0 16,10 1-87-16,12 0-7 0</inkml:trace>
  <inkml:trace contextRef="#ctx0" brushRef="#br2" timeOffset="481043.1123">25155 11664 152 0,'0'0'5'16,"0"0"1"-16,0 0 2 16,0 0 2-16,0 0 4 0,-11 0 3 15,11 0 2-15,0 0 2 16,-7 4-2-16,7-4 0 15,0 0 0-15,0 0-1 0,-10 4-2 16,10-4-1-16,0 0-1 16,0 0-1-16,-4 13-2 15,4-13-1-15,0 0-1 16,4 11-1-16,-4-11 0 0,22 4 0 16,-6 1-1-16,9-2 0 15,2-3 0-15,8 0-1 16,7 0-1-16,5 0 0 15,8 0 0-15,10 0-1 16,6-3-1-16,9 0 1 16,7-2-1-16,3 4 0 0,7-2 1 15,4 0-2-15,7 1 1 16,-4-1-1-16,1 0 0 16,3 1-2-16,2 0 0 0,-3-4 0 15,2 4 0-15,0 0 0 16,1-4 0-16,0 2 0 15,-4-2 0-15,-1 1 0 0,-3 1 0 16,-3-1 0-16,-5 2 0 16,-4 1 0-16,-3-3 0 15,-5 5 0-15,-5 0 0 16,-5 0 0-16,-5 0 0 0,-5 0 0 16,-9 0 0-16,-7 0 0 15,-7 0 0-15,-10 0 0 16,-5 0 0-16,-8 0 0 15,-7 0 0-15,-9 0 0 16,14 0 0-16,-14 0 0 16,0 0 0-16,9-3 0 0,-9 3 0 15,10-2 0-15,-10 2 0 16,13-5 0-16,-1 2 0 16,-3 1 0-16,4 0 0 0,-1-1 0 15,-1 3 0-15,1-3 0 16,-2 2 0-16,-10 1 0 15,18-3 0-15,-18 3 0 0,9-5 0 16,-9 5 0-16,7-4 0 16,-7 4 0-16,13-8 0 15,-13 8 0-15,15-8 0 0,-5 4 0 16,0-4 0-16,-10 8 0 16,14-16 0-16,-8 7 0 15,4-1 0-15,-3-2 0 16,0-1 0-16,2-2 0 15,0 0 0-15,-2 1 0 16,-2-7 0-16,6 1 0 0,-6-2 0 16,2-2 0-16,-2-2 0 15,3-3 0-15,-1-3 0 16,-2 0 0-16,2-3 0 0,-2-2 0 16,3 0 0-16,-3-1 0 15,0 2 0-15,-1-2 0 16,-1 1 0-16,-1-2 0 15,-2 4 0-15,3-5 0 0,-3 3 0 16,0-3 0-16,0 2 0 16,-3-2 0-16,3-1 0 15,-2 2 0-15,-1-1 0 16,1 3 0-16,0-2 0 16,-1 3 0-16,1 0 0 0,2 1 0 15,0 2 0-15,0 2 0 16,0-1 0-16,0-2 0 15,0 5 0-15,0-2 0 0,0-2 0 16,0 3 0-16,-3-2 0 16,-1-1 0-16,0 4 0 15,2-1 0-15,-1 1 0 16,1 1 0-16,0 1 0 16,2 3 0-16,0-1 0 0,-3 3 0 15,3-1 0-15,0-2 0 16,-2 8 0-16,2-6 0 15,0 6 0-15,0-2 0 16,0 1 0-16,0 1 0 0,-3-1 0 16,3 0 0-16,0 2 0 15,-4-1 0-15,4 2 0 16,-5 0 0-16,5 0 0 0,-4 6 0 16,4-4 0-16,-4 3 0 15,4-3 0-15,-3 3 0 16,1 3 0-16,2 7 0 15,-10-15 0-15,1 8 0 0,-4-1 0 16,-8 3 0-16,0 2 0 16,-9-1 0-16,-8 4 0 15,-2 0 0-15,-15 0 0 16,-4 0 0-16,-11 4 0 16,-6 2 0-16,-9 4 0 0,-9-5 0 15,-11-1 0-15,-6 1 0 16,-6 0 0-16,-5-2 0 15,-6-3 0-15,-3 0 0 0,-5 0 0 16,-2-3 0-16,0 3 0 16,1-2 0-16,3 2 0 15,-4 0 0-15,9 0 0 16,3 2 0-16,2 1 0 0,-1 1 0 16,8 1 0-16,0 3 0 15,5-1 0-15,6 2 0 16,-1-6 0-16,10 6 0 15,7-1 0-15,6-1 0 16,7 0 0-16,11 0 0 16,8-2 0-16,8 3 0 0,8-1 0 15,9 0 0-15,0 5 0 16,16 3 0-16,0-4-24 0,5 11-64 16,12 0-2-16</inkml:trace>
  <inkml:trace contextRef="#ctx0" brushRef="#br2" timeOffset="483394.9296">5268 7872 281 0,'0'0'5'0,"0"0"2"16,0 0 6-1,0 0 3-15,0 0 1 0,0 0 2 16,0 0 3-16,0-4 0 16,0 4-3-16,0 0-2 0,0 0-5 15,0 0-2-15,0 0-2 16,0 0-1-16,0 0-1 15,0 0-1-15,-4-12 0 16,4 12-1-16,0-11 0 16,0 11-1-16,4-12 1 0,-4 12-1 15,7-18-1-15,-2 9-2 16,2-2 0-16,-2 2 0 16,3-2 0-16,2 2 0 0,-3-4 0 15,2 4 0-15,7-3 0 16,-7 1 0-16,4-1 0 15,-1-1 0-15,1 3 0 16,2 1 0-16,-1-1 0 16,2 0 0-16,-2 2 0 0,2-1 0 15,-2 1 0-15,4-1 0 16,0 1 0-16,-4 0 0 16,1-2 0-16,2 8 0 0,-1-6 0 15,-4 6 0-15,3-4 0 16,0 6 0-16,-3-1 0 15,1-2 0-15,-1 3 0 0,3-3 0 16,-3 1 0-16,1 2 0 16,-1-3 0-16,-2 3 0 15,5-2 0-15,-3 2 0 16,1 0 0-16,-3 0 0 16,2 0 0-16,-2 0 0 15,3 0 0-15,-6 0 0 0,6 0 0 16,-4 0 0-1,1 0 0-15,-2 0 0 0,2 0 0 16,-1 0 0-16,-9 0 0 16,18 2 0-16,-18-2 0 0,17 3 0 15,-6-1 0-15,-2 1 0 16,1-3 0-16,1 4 0 16,-2-1 0-16,4 0 0 0,-3 2 0 15,2 0 0-15,1-3 0 16,-4 0 0-16,1 4 0 15,1-1 0-15,-4-2 0 0,3 1 0 16,0-1 0-16,0 0 0 16,-3 2 0-16,3-1 0 15,0-1 0-15,0 2 0 16,-1 0 0-16,0-1 0 16,0 1 0-16,1 3 0 0,0 0 0 15,0-1 0-15,0-1 0 16,-2 5 0-16,-1-2 0 15,3 2 0-15,-1-1 0 16,0-1 0-16,-2 2 0 16,2-3 0-16,-4 1 0 0,3 1 0 15,-3 0 0-15,2 2 0 16,-2 1 0-16,3-1 0 16,-5 6 0-16,2-1 0 0,-1-5 0 15,-1 5 0-15,-1-2 0 16,1 2 0-16,-1-2 0 15,1 5 0-15,-3-5 0 0,0 2 0 16,0-2 0-16,0 3 0 16,0-4 0-16,0 2 0 15,0-2 0-15,0-1 0 16,0 1 0-16,-3-1 0 16,1 1 0-16,-1 2 0 0,-2-4 0 15,3 4 0-15,-3-2 0 16,-3-2 0-16,3 3 0 15,-2-1 0-15,0 1 0 16,-4-1 0-16,4 0 0 16,-3 1 0-16,1-3 0 15,1-2 0-15,0 5 0 0,1-8 0 16,0 3 0-16,-1-1 0 16,3-1 0-16,5-8 0 0,-15 16 0 15,15-16 0-15,-8 8 0 16,8-8 0-16,0 0 0 15,-9 4 0-15,9-4 0 0,0 0 0 16,-10 2 0-16,10-2 0 16,-7 0 0-16,7 0 0 15,-13-2-6-15,6-10-74 16,7 12-14-16</inkml:trace>
  <inkml:trace contextRef="#ctx0" brushRef="#br2" timeOffset="484049.3468">5944 8104 430 0,'0'0'5'16,"0"0"3"-16,0 0 1 0,0 0 1 15,-11-9 1-15,11 9 1 16,0 0 0-16,0 0-1 15,0 0-8-15,0 0-3 16,0 0 0-16,11 15 0 0,-4-3 0 16,2 4 0-16,4 6 0 15,2 0 0-15,3 3 0 16,-2 0 0-16,-3 4 0 16,2-4 0-16,-2 2 0 0,1 0 0 15,-3-2 0 1,-1 3 0-16,-3-9 0 0,-2 4 0 15,-1-8 0-15,0 0 0 16,1-3 0-16,-5-4 0 16,0-8 0-16,2 14 0 15,-2-14 0-15,0 0 0 0,0 9 0 16,0-9 0-16,0 0 0 16,0 0 0-16,0 0 0 15,0 0 0-15,0 0 0 0,0 0 0 16,0 0 0-16,0 0 0 15,0 0 0-15,0 0 0 16,0 0 0-16,0 0 0 0,0 0 0 16,0 0 0-16,5-4 0 15,-5 4 0-15,9-15 0 16,2 3 0-16,-1 0 0 16,2-6 0-16,6-2 0 15,2 0 0-15,1 1 0 0,2-4 0 16,0 4 0-16,-2-4 0 15,4 3 0-15,-7 0 0 16,-1 6 0-16,-2 2 0 16,-3 1 0-16,-3 5 0 0,-9 6 0 15,0 0 0-15,9-6 0 16,-9 6 0-16,0 6 0 16,0-6 0-16,-12 6-89 0,9 5-4 15</inkml:trace>
  <inkml:trace contextRef="#ctx0" brushRef="#br2" timeOffset="490991.4497">12603 13617 322 0,'0'0'6'0,"0"0"1"15,0 0 0-15,0 0-2 0,0 0 2 16,0 0 1-16,-10 0 3 15,8 9 2-15,2 11-5 16,-5 6 1-16,-1 6 2 16,4 7 1-16,0 11 0 0,-1 4 0 15,1 6-1-15,-3 2-3 16,0 2-1-16,0 3 0 16,-5 5-2-16,-2-3 0 15,-6 1-1-15,-1-1 0 0,-2-2-2 16,1-2 2-16,1-11 0 15,1 0-4-15,4-9 0 16,3-2 0-16,1-12 0 16,3-4 0-16,2 1 0 15,0-8 0-15,2-1 0 16,1-4 0-16,-1 0 0 0,1-3 0 16,2 0 0-16,-2-3 0 15,2-9 0-15,-5 14 0 16,5-14 0-16,-3 13 0 0,3-13 0 15,0 0 0-15,-4 7 0 16,4-7 0-16,0 0 0 0,0 0 0 16,0 0 0-16,0 0 0 15,0 0 0-15,0 0 0 16,0 0 0-16,0 0 0 16,0 0 0-16,0 0 0 15,9 6 0-15,3-6 0 16,4 0 0-16,6 0 0 0,2 0 0 15,9 0 0-15,5-3 0 16,1 3 0-16,3-3 0 16,8 3 0-16,0-2 0 15,2 2 0-15,5 0 0 16,5 0 0-16,6 0 0 0,1 0 0 16,5-3 0-16,9 3 0 15,1 0 0-15,6-2 0 0,2 2 0 16,2 0 0-16,1 0 0 15,-1 0 0-15,3 0 0 16,3 0 0-16,-6 0 0 0,1 0 0 16,1 0 0-16,-4 2 0 15,0 3 0-15,3-2 0 16,1 1 0-16,1 2 0 16,3-2 0-16,-1-1 0 15,5 2 0-15,4-1 0 16,2-1 0-16,1 0 0 0,-4-1 0 15,-1 3 0-15,-1-2 0 16,-3-2 0-16,1 5 0 16,-4-4 0-16,-5 1 0 15,-4-3 0-15,-1 3 0 0,-2-3 0 16,-8 0 0-16,1 0 0 16,-8 0 0-16,-5 0 0 15,-10 0 0-15,-2 1 0 0,-7-1 0 16,-9 0 0-16,-2 0 0 15,-7 3 0-15,-7 0 0 16,-6-3 0-16,-2 0 0 16,-8 0 0-16,4 0 0 15,-11 0 0-15,12 0 0 0,-12 0 0 16,9 0 0-16,-9 0 0 16,18 0 0-16,-6-3 0 15,4 0 0-15,-2 2 0 0,6-2 0 16,-2 0 0-16,1-2 0 15,2 2 0-15,1 2 0 16,-3-4 0-16,-1 2 0 16,5 1 0-16,-9-4 0 15,4 4 0-15,-3 2 0 0,0-5 0 16,-3 3 0-16,-2 2 0 16,0-3 0-16,5 1 0 15,-2 0 0-15,-1-1 0 0,2 0 0 16,6 3 0-16,-4-4 0 15,-2 4 0-15,-1-3 0 16,-1 3 0-16,-12 0 0 16,12-2 0-16,-12 2 0 15,0 0 0-15,0 0 0 0,0 0 0 16,0 0 0-16,0 0 0 16,0 0 0-16,0 0 0 15,0 0 0-15,0 0 0 0,0 0 0 16,0 0 0-16,9-8 0 15,-9 8 0-15,0 0 0 16,0 0 0-16,4-12 0 16,-4 12 0-16,0 0 0 15,3-12 0-15,-3 12 0 16,2-10 0-16,-2 10 0 0,5-16 0 16,-3 4 0-16,1 0 0 15,-1-2 0-15,3-6 0 0,-2 0 0 16,0-6 0-16,-1-1 0 15,3 0 0-15,-3-3 0 16,3-2 0-16,-2 0 0 16,1-3 0-16,-4 0 0 15,3 1 0-15,0-3 0 0,0 2 0 16,-3-2 0-16,2-1 0 16,-2 1 0-16,0 0 0 15,0-5 0-15,0 5 0 16,0-2 0-16,0-2 0 0,-5 3 0 15,2 3 0-15,0-5 0 16,1 3 0-16,-3 2 0 16,0-5 0-16,3 6 0 15,-3-4 0-15,3 6 0 0,-4-2 0 16,1 1 0-16,0 4 0 16,3-1 0-16,-3 6 0 15,0-2 0-15,3-1 0 16,-4 5 0-16,4 2 0 0,-1-3 0 15,1 7 0-15,2-4 0 16,-3 2 0-16,1 3 0 16,2 1 0-16,0-2 0 0,0 4 0 15,0 4 0-15,0 8 0 16,0-14 0-16,0 14 0 16,0 0 0-16,0-13 0 15,0 13 0-15,0 0 0 16,0 0 0-16,0 0 0 15,0 0 0-15,0 0 0 0,0 0 0 16,0 0 0-16,0 0 0 16,0 0 0-16,0 0 0 15,0 0 0-15,0 0 0 16,0 0 0-16,0 0 0 0,0 0 0 16,0 0 0-16,0 0 0 15,0 0 0-15,0 0 0 0,0 0 0 16,0 0 0-16,-12 0 0 15,-1 0 0-15,-4 0 0 16,-5 0 0-16,-8 0 0 16,-5 3 0-16,-4 0 0 15,-7-1 0-15,-1 0 0 0,-5 1 0 16,-3-1 0-16,-2 1 0 16,-3-3 0-16,-4 0 0 15,-1 2 0-15,-4 1 0 0,-4-3 0 16,-1 0 0-16,-1 2 0 15,-6 0 0-15,-4 1 0 16,-2 0 0-16,-3-1 0 16,-2 1 0-16,-2 1 0 15,-3-1 0-15,-1 5 0 16,2-4 0-16,1 2 0 0,-4-1 0 16,7 0 0-16,-2 2 0 15,4-2 0-15,-2 0 0 0,3 3 0 16,4-1 0-16,-2 0 0 15,-15 0 0 1,-3 4 0-16,4-4 0 16,-1 1 0-16,2-2 0 15,1 3 0-15,5-2 0 16,2-2 0-16,20 0 0 16,4-1 0-16,4-1 0 0,1 0 0 15,4-1 0-15,-3 1 0 16,2-1 0-16,3 0 0 15,-3 1 0-15,6 0 0 16,-1-1 0-16,-2 3 0 16,4-3 0-16,1 3 0 0,5 0 0 15,-3 0 0-15,6-3 0 16,-1 4 0-16,5-5 0 16,1 2 0-16,1 0 0 15,3 2 0-15,5-2 0 0,3-3 0 16,5 4 0-16,2-4 0 15,5 2 0-15,5-2 0 16,0 0 0-16,10 0 0 16,-9 0 0-16,9 0 0 0,0 0 0 15,0 0 0-15,0 0 0 16,0 0 0-16,0 0 0 16,0 0 0-16,-11 0 0 0,11 0 0 15,0 0 0-15,0 0 0 16,0 0 0-16,0 0 0 15,-2 11 0-15,2 2 0 16,0-1-24-16,-5 7-65 16,10 3-3-16</inkml:trace>
  <inkml:trace contextRef="#ctx0" brushRef="#br2" timeOffset="499766.7062">9744 7079 306 0,'0'0'6'15,"0"0"4"-15,0 0 0 16,0 0 2-16,-9 0 1 0,9 0 1 16,-16 3 1-16,7 4 0 15,-4 7-6-15,3 0-3 16,-4 5-2-16,3 4 0 15,1 7-2-15,3 0 1 16,5-1-2-16,2 1 0 0,0-3 0 16,7-4 0-16,3-9 1 15,5-2-1-15,4-6 1 16,1-6-1-16,3-10 2 16,-4-5-1-16,6-5 0 0,-2-2 2 15,-5-6 0-15,-1 3 1 16,-4-2 0-16,-6 1 0 0,-7 0 0 15,0 4 1 1,-5 3-1-16,-6 2-1 0,-1 3-1 16,-5 7-1-16,-5 2 0 15,-1 5-1-15,1 8 0 16,1 6-1-16,2 7 0 0,-1 3 0 16,6 3 0-16,1 1 1 15,5 0-1-15,6-5 0 16,2 0 1-16,0-5-1 0,7-6 0 15,6-8-1-15,4-4-2 16,1-2-3-16,3-6-9 16,0-4-37-16,4-8-32 15,0 1-2-15</inkml:trace>
  <inkml:trace contextRef="#ctx0" brushRef="#br2" timeOffset="509008.5334">9794 7169 380 0,'0'0'6'15,"0"0"1"-15,-10-3 3 0,10 3 1 16,-12-5 0-16,12 5 2 16,-10 0-1-16,10 0 0 15,-8-2-5-15,8 2-2 16,0 0-4-16,-7 10 0 0,7-10-1 15,0 14-1-15,5-4 0 16,-3 0 0-16,6-2 0 16,-1 2 2-16,3-7 0 15,3-3 1-15,-1 0 2 0,0-8 1 16,-4-1 1-16,2-5 0 16,-8-5 2-16,1 1-2 15,-3 1-6-15,-8 0 0 16,-1 5 0-16,-7 1 0 0,2 7 0 15,-9 4 0-15,6 4 0 16,-5 7 0-16,4 6 0 16,3 2 0-16,3 4 0 0,2-2 0 15,8 0 0-15,2-4 0 16,2-2 0-16,10-2 0 16,1-11 0-16,1 0 0 15,7-2 0-15,-2-7 0 16,-1-3 0-16,-4-2 0 0,2-6 0 15,-7 4 0-15,-4-7 0 16,-3 6 0-16,-2 1 0 16,-9 1 0-16,-1 4 0 15,-5 4 0-15,-2 5 0 0,-3 2 0 16,3 8 0-16,-1 5 0 16,3-1 0-16,3 6 0 15,2 0 0-15,5-2 0 16,5-3 0-16,3-3 0 0,6-4 0 15,1-4 0-15,8-1 0 16,2-3 0-16,-1-3 0 16,1-7 0-16,0 0 0 15,0-2 0-15,-7-3 0 0,-1 3 0 16,-7 0 0-16,-3-3 0 16,-2 2 0-16,0 4 0 15,0 9 0-15,-17-10 0 0,4 10 0 16,-4 0 0-16,2 7 0 15,-4 3 0-15,6 5 0 16,-2 1 0-16,5 1 0 16,5 0 0-16,2-5 0 15,6 0 0-15,6-4 0 0,7-6 0 16,-2-2 0-16,4 0 0 16,2-2 0-16,2-8 0 15,-7-2 0-15,2-3 0 16,-4 3 0-16,-3-6 0 15,-5 0 0-15,-5 3 0 0,0 1 0 16,-7 1 0-16,-3 4 0 16,-8 1 0-16,6 8 0 15,-8 0 0-15,3 5 0 0,-1 7 0 16,6 3 0-16,2 0 0 16,2 3 0-16,6-5 0 15,2 0 0-15,5-3 0 16,2-4 0-16,6-4 0 0,-1-2 0 15,1 0 0-15,-1-2-3 16,-2-4-1-16,-10 6-1 16,8-12-7-16,-8 12-26 0,0 0-46 15,-6-2-1 1</inkml:trace>
  <inkml:trace contextRef="#ctx0" brushRef="#br2" timeOffset="512642.7671">19884 12079 150 0,'0'0'1'16,"0"0"2"-16,0 12 2 0,0-2 2 16,0 5 5-16,0 0 2 15,0 7 0-15,0 3 4 16,-2 0 0-16,2 5 0 15,0-6-1-15,5 8-2 0,2-7-1 16,6 7-1-16,1-7 0 16,4 7-2-16,7-5 1 15,3-2-2-15,2 0 1 16,7-2-1-16,-3-1-1 16,11-2-1-16,-3-5-1 15,3-1 0-15,0-1-1 0,2-7-1 16,0 2 1-16,0-5-1 15,1 0 0-15,2-3 0 16,-1-3-1-16,3-2 1 0,-2-5-1 16,2-5 0-16,0 1 0 15,3-1-1-15,0-8 1 16,2 4 0-16,0-7-1 16,2 4 1-16,1-3-1 0,2 1 0 15,-2 1-1-15,2 1 1 16,0 2-1-16,-2-2 0 15,2 5 0-15,1-1-1 0,2 3 1 16,1 1-1-16,4 1 1 16,-1 1-2-16,4 0 0 15,1 2 0-15,1 5 0 16,-1-3 0-16,4 3 0 16,-2 0 0-16,4 5 0 0,-1 0 0 15,-1 0 0-15,2 4 0 16,-2 2 0-16,-5 4 0 15,-3 3 0-15,-8-1 0 16,-5 5 0-16,-5 0 0 0,-7 6 0 16,-8 0 0-16,-3 1 0 15,-6-2 0-15,-3 5 0 16,-5 1 0-16,-5-3 0 0,0-1 0 16,-3 3 0-16,-1-1 0 15,-7-2 0-15,4 1 0 16,-8 0 0-16,2-3 0 0,-2 0 0 15,0-2 0-15,0 0 0 16,0-6 0-16,0 1 0 16,0 0 0-16,-2-4 0 15,2-11 0-15,0 12 0 16,0-12 0-16,0 0 0 16,0 0 0-16,0 0 0 0,0 0 0 15,0 0 0-15,0-8 0 16,0-1 0-16,2-1 0 15,3-8 0-15,0 1 0 16,5-1 0-16,-3-1 0 0,5-3 0 16,1 1 0-16,7-1 0 15,-2 2 0-15,-1-1 0 16,5-3 0-16,3 7 0 0,0-5 0 16,7 2 0-16,1 3 0 15,6-2 0-15,4 1 0 16,6 1 0-16,3-1 0 0,8 1 0 15,2-2 0-15,5 1 0 16,4 4 0-16,3-4 0 16,3 3 0-16,2 2 0 15,6-1 0-15,2 2 0 16,0-1 0-16,5 3 0 0,2 1 0 16,3-2 0-1,0 1 0-15,5 0 0 0,-2 3 0 16,4-1 0-16,3 1 0 15,5 2 0-15,-5 0 0 16,5 2 0-16,-3 1 0 0,3-1 0 16,5 3 0-16,-3 0 0 15,-3 0 0-15,2 0 0 16,4 3 0-16,-3-1 0 0,8 1 0 16,0 2 0-16,0-3 0 15,-3 1 0-15,3 2 0 16,7-3 0-16,-5 1 0 15,0-1 0-15,-9 1 0 0,-1-3 0 16,-2 0 0-16,-5 0 0 16,-8 0 0-16,-12-5 0 15,-7 0 0-15,-11 0 0 16,-6 0 0-16,-11-5 0 0,-10 3 0 16,-7-3 0-16,-8 0 0 15,-4 1 0-15,-9-5 0 16,-1 7 0-16,-6-6 0 15,-7 13 0-15,10-14 0 16,-10 14 0-16,5-8 0 0,-5 8 0 16,0 0 0-16,0 0 0 15,0 0 0-15,0 0-61 16,-12 15-30-16</inkml:trace>
  <inkml:trace contextRef="#ctx0" brushRef="#br2" timeOffset="514352.0141">11914 15267 292 0,'0'0'3'0,"0"0"4"16,0 0 3-16,0 0 3 0,0 0 1 15,0 0 1-15,0 0 1 16,0-2 0-16,0 2-3 15,6-6-3-15,3 6-3 16,6-2-1-16,8-3-2 0,4-2 1 16,10 2-1-16,6-5 1 15,6 0 0 1,6 0 0-16,7-2-1 0,2-2 0 16,4 2 0-16,2 1-1 15,1-2 0-15,2 3 0 0,-1 1-1 16,0-2 0-16,3 5 0 15,-1-2 0-15,3 2 0 16,2 2 0-16,1-2 0 16,3 1 0-16,-2 2 0 0,1 2-1 15,-2 1 1-15,1 0-1 16,-1 1 0-16,-2 5 0 16,1-4 0-16,-4 4 0 0,1-2 0 15,2-2 0-15,1 2 0 16,-4-2 0-16,4-2-1 15,-1 6 1-15,-1-5-1 0,2 2 1 16,-2 5-1-16,-2-3 1 16,0-1 0-16,-1 4-1 15,-2-1 1-15,0 0-1 16,-2 3 0-16,2-5 1 16,-5 5-1-16,0 0 0 15,0 0 0-15,0 0 0 0,1-2 0 16,-1 2 0-16,-3-1 0 15,3-1 1-15,-2-1-1 16,-1 0 0-16,2-1 0 16,-2 1 1-16,3-3-1 0,-5 2 0 15,3-1 0-15,-1-4 0 16,-2 7 0-16,0-5 0 16,3 0 0-16,-5 2 2 0,-1-4-2 15,1-1 0-15,-3 4 0 16,1-4 0-16,-1 0 0 15,0 0 0-15,-2 0 0 0,1 0 0 16,-1 0 0-16,-2-4 0 16,-1 3 0-16,3 1 0 15,-6-3 0-15,-4 1 0 16,2-1 0-16,-4 0 0 16,-1 3 0-16,-3-5 0 15,2 2 0-15,-4 2 0 0,0-4 0 16,-5 2 0-16,0-1 0 15,1-2 0-15,-3 2 0 16,2-4 0-16,-5 3 0 16,3-2 0-16,0-2 0 0,0-2 0 15,0-2 0-15,-5 1 0 16,2-4 0-16,-2 0 0 16,-3-4 0-16,0-2 0 0,-1-6 0 15,-5 1 0-15,2 0 0 16,-3-5 0-16,3 2 0 15,-6 0 0-15,1 1 0 16,-4-1 0-16,-2 5 0 0,-1 3 0 16,-1 2 0-16,-3 0 0 15,1 6 0-15,-1 1 0 16,-2 5 0-16,0 8 0 16,0-12 0-16,0 12 0 15,0 0 0-15,0 0 0 16,0 0 0-16,-5 10 0 0,-2 3 0 15,-1 11-9-15,6 6-80 16,-18-3-2-16</inkml:trace>
  <inkml:trace contextRef="#ctx0" brushRef="#br2" timeOffset="515522.9115">13752 16433 252 0,'0'0'6'15,"0"0"4"-15,-15 0 3 16,15 0 3-16,-15 0 1 16,15 0 1-16,-15 0 0 15,15 0 3-15,-8 0-5 0,8 0-2 16,18-2-3 0,7-5-1-16,10-1-1 0,9-2 0 15,18-5 0-15,16-9-1 16,14-2 0-16,9-5-1 15,14-4-1-15,6 1 0 16,11-6-1-16,3-2-1 0,-1 4-1 16,-8 2 0-16,-6 4 0 15,-13 6-2-15,-15 4 1 0,-20 5-2 16,-15 2 1-16,-18 11 0 16,-16-2-1-16,-16 6 1 15,-9 10 2-15,-20 5-3 16,-16 2 0-16,-16 7 0 0,-26 5 0 15,-17 7 0-15,-27 3 0 16,-18 7 0-16,-14 0 0 16,-14-1 0-16,-3 2 0 15,1-3 0-15,16-1 0 0,11-9 0 16,21-3 0-16,23-9 0 16,23-7 0-16,23-5 0 15,18-6 0-15,23-4 0 16,14-7 0-16,16-8 0 15,19-4 0-15,20-4 0 0,12-9 0 16,25-2 0-16,15-7 0 16,22 2 0-16,11-5 0 15,14 1 0-15,12 1 0 0,-1 2 0 16,-9 5 0-16,-11 4 0 16,-19 9 0-16,-22 4 0 15,-22 8 0-15,-22 0 0 16,-23 5 0-16,-14 5 0 0,-23 0 0 15,-11 15 0-15,-15-5 0 16,-17 8 0-16,-17-1 0 16,-19 7 0-16,-16 6 0 15,-14 3 0-15,-10 4 0 0,-5-6-71 16,-11 14-20 0</inkml:trace>
  <inkml:trace contextRef="#ctx0" brushRef="#br2" timeOffset="524451.5649">18321 14955 255 0,'0'0'8'0,"0"0"2"15,0 0 5-15,0 0 3 0,0 0 1 16,-8-8 1-16,8 8 1 16,0 0 1-16,0 0-7 15,0 0-5-15,0 0-3 16,-10 0-2-16,10 0-2 15,-7 10-1-15,2 0-1 0,0 5 0 16,0 0 0-16,0 5 1 16,0 0 1-16,0 4-1 15,-3-2 1-15,6 1 0 16,-3 4 1-16,0-2-1 0,3-3 0 16,-1 2 0-16,1 2-1 15,2-1 1-15,0-4-1 16,0 5 1-16,2-3 0 15,1 1-1-15,-1-4 1 0,3 2-1 16,-3-2 0-16,3-2 0 16,1-3 0-16,-1 2-1 15,0-5 0-15,2 2 0 16,0-1 0-16,1-3 1 16,2 4-1-16,-1-4 0 0,2 3 0 15,-1-3 1-15,2 2-1 16,1-2 0-16,1-1 0 15,-1 2 0-15,-1-3 0 16,4 4 0-16,-4-5 0 0,3 4-1 16,-3-4 1-16,0 0-1 15,1 0 1-15,-1 1 0 16,1-1 0-16,-1-4 1 16,0 1 0-16,4-1-2 0,-2 2 0 15,4-2 0-15,0-3 0 16,1 0 0-16,1 0 0 0,-1 0 0 15,4 0 0-15,2-3 0 16,0 1 0-16,-2-1 0 16,1-2 0-16,1 3 0 15,0-3 0-15,2 0 0 16,1 2 0-16,-1-4 0 0,5 2 0 16,-2 3 0-16,3-3 0 15,-1-1 0-15,0 5 0 16,0-2 0-1,3 3 0-15,-3 0 0 0,0-3 0 16,1 3 0-16,2 0 0 0,-2 0 0 16,1 0 0-16,-4 3 0 15,2 0 0-15,-2 1 0 16,-2 4 0-16,-1-1 0 0,1 3 0 16,-7 0 0-16,4 2 0 15,0 0 0-15,0 3 0 16,0 0 0-16,-3 3 0 15,-2-1 0-15,5 0 0 16,-3 3 0-16,-2-1 0 0,0 2 0 16,0-1 0-16,2 2 0 15,-2 0 0-15,-3 0 0 16,-1-1 0-16,-2 0 0 0,-1 4 0 16,-1-3 0-16,-5-2 0 15,2 1 0-15,-2-2 0 16,-2 1 0-16,-1-1 0 15,-1-6 0-15,-1 2 0 16,2-6 0-16,-2 1 0 16,-2-10 0-16,0 14 0 0,0-14 0 15,0 0 0-15,0 0 0 16,0 0 0-16,0 0 0 0,0 0 0 16,0 0 0-16,0 0 0 15,7-11 0-15,-4-2 0 16,4-1 0-16,-2-4 0 15,5-3 0-15,2-4 0 0,0 3 0 16,6 1 0-16,0-1 0 16,1 0 0-16,1 0 0 15,6 1 0-15,-1 1 0 16,1 3 0-16,1-5 0 16,6 5 0-16,-3-2 0 15,5-2 0-15,7 1 0 0,0 1 0 16,8-1 0-16,5 3 0 15,2-1 0-15,5 0 0 16,5 1 0-16,3 0 0 16,2 3 0-16,-2 1 0 0,1 1 0 15,-4 2 0-15,8 2 0 16,-8 2 0-16,0 2 0 16,-1 2 0-16,-2 2 0 0,-2 0 0 15,-2 2 0-15,0 2 0 16,-4 2 0-16,4 2 0 15,-1-4 0-15,-1 7 0 16,-4-2 0-16,1 4 0 0,0-1 0 16,-6-2 0-16,1 5 0 15,-5 0 0-15,-5-3 0 16,2 3 0-16,1 0 0 0,-4-3 0 16,-2 3 0-16,0-3 0 15,2-1 0 1,-2-2 0-16,2 1 0 0,-4-2 0 15,-1 0 0-15,4-1 0 16,-3-2 0-16,2-2 0 16,3 1 0-16,2-4 0 0,0 0 0 15,6 0 0-15,6 0 0 16,3-4 0-16,5-2 0 16,3 1 0-16,0-2 0 0,0-1 0 15,-3-2 0-15,-5 0 0 16,-5-2 0-16,-7 0 0 15,-10-6 0-15,-6 3 0 16,-3-2 0-16,-7 1 0 0,-1-8 0 16,-6 5 0-16,1-4 0 15,-4 1 0-15,-2 0 0 16,2-1 0-16,-5 1 0 16,1 0 0-16,-2 0 0 0,-1 2 0 15,-2 0 0-15,3 3 0 16,-3 2 0-16,0 2 0 15,0 4 0-15,0-1 0 16,0 10 0-16,-3-10 0 0,3 10 0 16,0 0 0-16,0 0 0 15,0 0 0-15,-5-10 0 16,5 10 0-16,0 0 0 16,0 0 0-16,0 0 0 15,-5 6 0-15,5-6 0 0,-7 21 0 16,-6 4-39-16,6-10-55 15</inkml:trace>
  <inkml:trace contextRef="#ctx0" brushRef="#br2" timeOffset="526934.6434">20658 16293 401 0,'0'0'6'0,"0"0"2"16,0 0 3-16,0 0 1 0,0 0 0 15,10-6 1-15,-10 6 0 16,0 0 1-16,2 13-4 16,0 2-3-16,-2 10-3 15,0 0-4-15,0 7 0 16,0 4 0-16,0 5 0 15,0 1 0-15,0-1 0 16,-2 1 0-16,0-4 0 0,-1-1 0 16,1-7 0-16,-3-1 0 15,2-1 0-15,-2-9 0 16,2-4 0-16,1 1 0 0,2-16 0 16,-2 12 0-16,2-12-31 15,-18-8-56-15,15-4-4 16</inkml:trace>
  <inkml:trace contextRef="#ctx0" brushRef="#br2" timeOffset="527322.9222">20235 16312 379 0,'0'0'5'15,"0"0"2"-15,0 0 2 16,0 0 2-16,0 0 2 16,5-2 1-16,7-6 2 0,8 1 1 15,13-5-3-15,9-3-2 16,12-2-2-16,11-1-6 16,8-2-4-16,3 1 0 0,6-1 0 15,-5 3 0-15,-2-1 0 16,-10 6 0-16,-10-2 0 15,-9 5 0-15,-8 2 0 0,-14 2 0 16,-3 3 0-16,-12-1 0 16,-9 3 0-16,0 0 0 15,0 0 0-15,0 0 0 0,0 0 0 16,0 0 0-16,0 0 0 16,-5 13 0-16,-2-1 0 15,-2 5 0-15,-7 1-5 16,-11 6-86-16,15 6-1 15</inkml:trace>
  <inkml:trace contextRef="#ctx0" brushRef="#br2" timeOffset="527982.9175">20985 16684 414 0,'0'0'6'0,"0"0"1"15,-9-12 5-15,9 12-1 16,-7-18 2-16,7 5 0 16,0-1 0-16,0-1 1 15,7 1-6-15,5-4-8 0,6 4 0 16,2-3 0-16,1 8 0 16,5-1 0-16,-1 3 0 0,-3 4 0 15,0 3 0-15,-2 3 0 16,-5 10 0-16,-3 0 0 15,-4 8 0-15,-6 2 0 0,-2 3 0 16,-10 1 0-16,-4 6 0 16,-11-3 0-16,0-1 0 15,-5-4 0-15,0 0 0 16,-2-5 0-16,9-3 0 16,3-5 0-16,3-2 0 0,4-3 0 15,13-7 0-15,0 0 0 16,6 0 0-16,13-2 0 15,4-8 0-15,2 1 0 16,7-1 0-16,5-2 0 16,0-1 0-16,6 1 0 15,-10 2 0-15,-4-1 0 0,1 4 0 16,-11 2 0-16,-1 0 0 16,-6 1 0-16,1 4 0 15,-13 0 0-15,0 0 0 0,0 0 0 16,0 0 0-16,0 0 0 15,0 0 0-15,0 0 0 16,-20 1-90-16,20-1-2 0</inkml:trace>
  <inkml:trace contextRef="#ctx0" brushRef="#br2" timeOffset="528561.9609">21410 15928 438 0,'0'0'4'0,"0"0"3"15,0 0 1-15,0 0 2 16,-12-12 1-16,12 12 1 0,-9-12 0 15,5 2-3-15,2 0-9 16,4-5 0-16,11 3 0 16,8-3 0-16,0 0 0 15,7 0 0-15,-1 3 0 0,1 2 0 16,-1 2 0-16,-4 6 0 16,-6 2 0-16,-7 7 0 15,-5 8 0-15,-5-1 0 16,0 9 0-16,-8-3 0 15,1 7 0-15,-5-2 0 16,-1 0 0-16,-2-3 0 0,3 1 0 16,1-4 0-16,7-2 0 15,4-2 0-15,0-2 0 16,4 0 0-16,12-4 0 0,1-1 0 16,5-1 0-16,1-2 0 15,4 0 0-15,-5 0 0 0,-2-2 0 16,1-1 0-16,-7 0 0 15,-1 0 0-15,-13-2 0 16,0 10 0-16,-11 1 0 16,-5-5 0-16,-12 5 0 15,-7 2 0-15,-3 4 0 0,-6 0 0 16,-4-2 0-16,7 4 0 16,-1 1-30-16,8-2-59 15,13-6-3-15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8:06:32.1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6381 15438 354 0,'0'0'6'0,"0"0"5"0,-5-5 2 16,5 5 0-16,-12-3 1 15,-1 3 0-15,1 0 0 16,-1 8 0-16,1 4-5 16,-6 8-4-16,3 0-3 15,3 2 0-15,2 3-1 0,3 5 0 16,4-9-1-16,3 2 1 16,0-3-1-16,10-7 2 15,3-8 1-15,1-3 1 16,9-4 1-16,-4-9 2 0,4-2 0 15,-3-8 2-15,0-4-9 16,-5-7 0-16,-6 5 0 16,-6-3 0-16,-3 1 0 15,-7 6 0-15,-8 1 0 0,-5 6 0 16,-10 9 0-16,3 7 0 16,-6 5 0-16,1 8 0 15,0 6 0-15,4 4 0 16,3 7 0-16,8-6 0 0,7 3 0 15,5-2 0-15,7-2 0 16,11-4 0-16,7-4 0 16,2-5 0-16,8-5 0 0,5-5 0 15,0-6 0-15,-1-5 0 16,-1-7 0-16,-6 1 0 16,-4-5 0-16,-6-1 0 15,-9-1 0-15,-6-3 0 16,-7 2 0-16,-10 5 0 15,-2-2 0-15,-6 9 0 0,-7 5 0 16,1 8 0-16,-6 11 0 16,3 6 0-16,2 8 0 15,5 2 0-15,2 2 0 0,9 1 0 16,6 3 0-16,8-9 0 16,5 1 0-16,10-3 0 15,5-6 0-15,5-4 0 16,5-7 0-16,2-5 0 15,3-5 0-15,-3-5 0 0,3-8 0 16,-10 0 0-16,0-3 0 16,-6 1 0-16,-6-7 0 15,-8 2 0-15,-5 2 0 16,-3 2 0-16,-9 1 0 16,-3 2 0-16,-8 6 0 0,-1 5 0 15,-3 7 0-15,-3 0 0 16,5 7 0-16,0 5 0 15,0 4 0-15,8 0 0 0,4-1 0 16,6 0 0-16,2 0 0 16,5-3 0-16,7-1 0 15,9-6 0-15,0-3 0 0,7-2 0 16,5-7 0-16,-1-5 0 16,8-5 0-16,-8-4 0 15,1-1 0-15,-7-3 0 16,-5-3 0-16,-7 3 0 15,-9-1 0-15,-5 1 0 0,-10 6 0 16,-4-2 0-16,-9 5 0 16,-2 10 0-16,-4 6 0 15,-1 2 0-15,-3 13 0 16,8 8 0-16,0 4 0 16,9 3 0-16,3 2 0 0,11-2 0 15,4 2 0-15,6-5 0 16,11-3 0-16,4-6 0 0,9-3 0 15,3-5 0-15,2-10 0 16,6 0 0-16,-1-13 0 16,-2-1 0-16,0-10 0 15,-5 0 0-15,-9-5 0 0,-3-4 0 16,-6-2 0-16,-9 1 0 16,-3-1 0-16,-15 3 0 15,-5 3 0-15,-5 9 0 16,-7 5 0-16,-3 10 0 15,-9 5 0-15,3 12 0 16,2 10 0-16,2 7 0 16,0 9 0-16,9 2 0 0,6 2 0 15,10 0 0-15,7 3 0 16,5-6 0-16,14 4 0 16,6-13 0-16,8 0 0 0,2-9 0 15,7-6 0-15,0-5 0 16,5-10 0-16,1-3 0 0,-6-6 0 15,0-8 0-15,-7-3 0 16,-1-7 0-16,-8-3 0 16,-9-10 0-16,-10 0 0 15,-2-4 0-15,-7-1 0 16,-13 0 0-16,-7 7 0 0,-6 1 0 16,-4 14 0-16,-7 8 0 15,-6 12 0-15,3 8 0 16,-3 15 0-16,6 7 0 15,1 8 0-15,8 4 0 16,8 4 0-16,12-1 0 0,9 0 0 16,6 0 0-16,16-2 0 15,9-8 0-15,5-8 0 16,9-4 0-16,5-9 0 16,6-9 0-16,5-7 0 0,0-10 0 15,-3-5 0-15,-7-7 0 16,-1-3 0-16,-8-7 0 0,-10-3 0 15,-10-2 0-15,-11-2 0 16,-8 2 0-16,-17-1 0 16,-7 4 0-16,-8 9 0 15,-9 13 0-15,-11 13 0 16,0 5 0-16,0 17 0 16,6 11 0-16,1 9 0 0,9 3 0 15,9 4 0-15,14-3 0 16,12 0 0-16,8-1 0 15,17-7 0-15,6-10 0 16,8-4 0-16,10-6 0 16,2-11 0-16,3-5 0 0,5-10 0 15,-9-8 0-15,-6-5 0 16,-2-2 0-16,-11-8 0 16,-12 3 0-16,-13-5 0 0,-7-1 0 15,-17 1 0-15,-11 8 0 16,-8 7 0-16,-14 9 0 15,-3 13 0-15,-4 8 0 16,0 14 0-16,5 12 0 0,4 9 0 16,9 4 0-16,14 2 0 15,12 1 0-15,18-3 0 16,6-8 0-16,9-1-84 0,32-3-9 16</inkml:trace>
  <inkml:trace contextRef="#ctx0" brushRef="#br0" timeOffset="1164.0729">6304 15269 346 0,'0'0'6'0,"0"0"1"15,-15-2 3-15,15 2 0 16,-20 0 2-16,3 0 0 16,-1 9-1-16,-4 3 1 15,4 8-5-15,2 6-1 0,0 6-3 16,4 5 1-16,6 1-2 16,6 1 1-16,8-3 0 15,9 2-1-15,4-5 0 16,6-9 1-16,5-4 1 0,5-10 0 15,5-7 0-15,1-3 0 16,1-7 1-16,2-10 0 16,-7-4 1-16,-4-4-1 15,-8-7 0-15,-7-6-1 16,-12 2 0-16,-8-2-4 0,-8-1 0 16,-14 5 0-16,-8 3 0 15,-7 7 0-15,-3 9 0 16,-10 10 0-16,3 7 0 0,2 10 0 15,0 14 0-15,8 3 0 16,2 3 0-16,13 5 0 16,5 1 0-16,12-1 0 0,5 1 0 15,12-4 0-15,6-7 0 16,8-5 0-16,10-7 0 16,-1-8 0-16,9-7 0 15,-1-4 0-15,-1-10 0 16,-3-7 0-16,-4-4 0 15,-5-7 0-15,-10-8 0 0,-10 3 0 16,-10-5 0-16,-5-1 0 16,-12 4 0-16,-8 5 0 15,-7 3 0-15,-3 10 0 16,0 11 0-16,-5 7 0 0,5 8 0 16,5 10 0-16,5 10 0 15,6 2-8-15,8 8-33 16,7 2-47-16,4 6-2 0</inkml:trace>
  <inkml:trace contextRef="#ctx0" brushRef="#br0" timeOffset="1781.7849">6088 15695 340 0,'0'0'4'0,"0"0"2"16,0 0 1-16,0 0 1 15,-11-2 0-15,11 2 2 16,-16 7 0-16,3 8 0 16,-4 5-3-16,-1 7-1 0,-7 8-1 15,-3 5-1-15,-4 9 0 16,-5 8-1-16,-2 0-1 15,-9 10-1-15,-5 2 0 16,-3 3 1-16,-9-2-2 16,0 1 0-16,1-1-3 0,-1 0 4 15,3-7 1-15,2-3-2 16,8-2 1-16,8-9 1 16,1 0-1-16,6-6 1 0,7-5 1 15,-2 0-2-15,6-8 0 16,2-1-1-16,4-2 1 15,2-4 0-15,6-3-1 0,0-5 1 16,4-3-1-16,1-5 1 16,7-7 0-16,-5 11 0 15,5-11 0-15,0 0 0 16,0 0 1-16,0 0-1 0,0 0-1 16,0 0-3-16,0 0-10 15,0 0-17-15,-13 0-49 16,13 0-4-16</inkml:trace>
  <inkml:trace contextRef="#ctx0" brushRef="#br0" timeOffset="3015.7565">3724 17048 243 0,'0'0'3'0,"0"0"3"16,-16-3 1-16,16 3 4 15,0 0 0-15,0 0 4 0,0 0-1 16,0 0 4-16,0 0-2 16,0 0-1-16,0 0 0 15,0 0-1-15,0 0-2 16,0 0-2-16,0 0-1 0,0 0-1 15,0 0-2-15,5-7 0 16,-5 7-2-16,11-5 1 16,-2 5-1-16,-1 0 2 15,7 0-1-15,2 3 0 16,1 4 1-16,2 5-1 0,2 3-2 16,-2 6 1-16,0-1-1 15,-3 6 0-15,-2 2 0 16,-12-10-1-16,1-2-1 0,-4 4 0 15,0 2 0-15,0 0 0 16,-4 2 0-16,-1-3-1 16,-3 4 0-16,0-5 1 15,1 0 1-15,-2-2-1 16,-2 2 1-16,4-8-1 16,-3 0 1-16,10-12-2 0,-15 12 0 15,15-12 0-15,-5-24 0 16,12-17 0-16,6-3 0 15,4-11 0-15,3 1 0 16,5-3 0-16,-3 8 0 16,-4 12 0-16,0 4 0 0,-9 6 0 15,1 5 0-15,-5 6 0 16,3 4 0-16,-8 12 0 16,0 0 0-16,0 0 0 0,5 18 0 15,-5 4 0-15,0 7 0 16,4 0 0-16,-1 8 0 15,2-1 0-15,2-4 0 16,6-4 0-16,-1-4 0 0,3-9 0 16,2-5 0-16,1-5 0 15,5-5 0-15,-2-3 0 16,-1-4 0-16,1 2 0 0,-4-10-4 16,3 6-81-16,-3-1-3 15</inkml:trace>
  <inkml:trace contextRef="#ctx0" brushRef="#br0" timeOffset="3299.9566">4395 17098 452 0,'0'0'3'16,"0"0"0"-16,0 0 2 0,0 0 0 15,0 8 2-15,0 4 1 16,0 0 0-16,0 7 0 16,0 1-1-16,0-5-2 0,0 0-5 15,2 2 0-15,1 3 0 16,-3 0 0-16,2 0 0 16,0-3 0-16,1 4 0 15,-1-2 0-15,1 1 0 16,1-6-15-16,0 4-70 15,1-3-3-15</inkml:trace>
  <inkml:trace contextRef="#ctx0" brushRef="#br0" timeOffset="5580.7792">6408 10709 339 0,'0'0'7'16,"0"-10"4"-16,0 10 4 15,-2-15 2-15,-3 7 0 0,-2-1 1 16,-2-1 1-16,-3 0 0 15,3 7-7-15,-7 3-4 16,0 0-2-16,-2 13-2 16,-5 4-2-16,4 8 0 0,-1 3-1 15,2 9 0-15,3-1-1 16,6 4 1-16,5-3 0 16,4-3-1-16,11-3 1 15,6-6-1-15,3-8 2 16,7-7 1-16,6-5-1 0,1-5 1 15,3-7-3-15,-1-10 0 16,-1-3 0-16,-1-9 0 16,-6-3 0-16,-6-5 0 0,-7-2 0 15,-13-3 0-15,-2 2 0 16,-9 0 0-16,-12 6 0 16,-8 4 0-16,-6 10 0 0,-4 10 0 15,-9 10 0-15,0 5 0 16,-3 14 0-16,3 10 0 15,4 5 0-15,7 4 0 16,7 3 0-16,10 4 0 16,15-5 0-16,7 1 0 15,13-6 0-15,14-4 0 16,6-10 0-16,8-6 0 16,4-10 0-16,5-5 0 0,3-7 0 15,-5-11 0-15,-3-3 0 16,-5-8 0-16,-4-5 0 0,-13-1 0 15,-8 0 0-15,-10-7 0 16,-10 3 0-16,-9-1 0 16,-10 6 0-16,-8 4 0 0,-5 10 0 15,-4 10 0-15,-4 10 0 16,-1 7 0-16,-2 14 0 16,4 11 0-16,5 2 0 15,8 8 0-15,4 3 0 0,13 0 0 16,6-3 0-16,14-3 0 15,9-6 0-15,8-5 0 16,7-9 0-16,3-7 0 16,8-4 0-16,1-8 0 15,1-6 0-15,-5-8 0 16,-3-4 0-16,0-3 0 0,-12-8 0 16,0-5 0-16,-16-1 0 15,-6-4 0-15,-8-1 0 16,-9 1 0-16,-9 6 0 0,-5 6 0 15,-6 8 0-15,-1 8 0 16,-2 11 0-16,1 8 0 16,2 11 0-16,6 6 0 0,7 3 0 15,5 10 0-15,9-7 0 16,7 8 0-16,12-8 0 16,11-5 0-16,4-1 0 15,8-7 0-15,7-8 0 0,1-5 0 16,3-8 0-16,2-9 0 15,-9-1 0-15,2-9 0 16,-11-3 0-16,-6-7 0 16,-9 0 0-16,-8-1 0 15,-7 2 0-15,-9-1 0 0,-9 4 0 16,-7 6 0-16,-3 7 0 16,-6 10 0-16,-3 5 0 15,0 15 0-15,0 5 0 16,1 7 0-16,7 5 0 0,9 3 0 15,2-1 0-15,8 1 0 16,10-5 0-16,8-3 0 16,9-10 0-16,6-1 0 0,6-9 0 15,4-7 0-15,7-5 0 16,-6-10 0-16,1-5 0 16,-3-2 0-16,-4-7 0 0,-8-3 0 15,-10 1 0 1,-8-4 0-16,-4 5 0 0,-10 3 0 15,-11 5 0-15,-5 8 0 16,-1 9 0-16,-6 5 0 16,3 9 0-16,-3 11 0 0,8 5 0 15,4 7 0-15,3-2 0 16,8-1 0-16,9-2 0 16,6-3 0-16,9-10 0 15,10-7 0-15,1-4 0 16,7-3 0-16,0-12 0 0,0-6 0 15,-1 0 0-15,-6-6 0 16,-6-1 0-16,-4-2 0 16,-8 3 0-16,-5-2 0 0,-13 9 0 15,-4 2 0-15,-3 6 0 16,-10 9 0-16,2 2 0 16,-2 12 0-16,3 9 0 15,2-1 0-15,6 8 0 0,-1-1 0 16,12-2 0-16,3-1 0 15,5-4 0-15,3-6-3 16,9-5-31-16,8-1-56 16,-3-8-2-16</inkml:trace>
  <inkml:trace contextRef="#ctx0" brushRef="#br0" timeOffset="6310.0391">6328 10939 270 0,'0'0'5'0,"0"0"4"15,0 0-1-15,0 0 0 0,-2-10 0 16,2 10-1-16,-15 0 2 15,0 0-1-15,-9 6-5 16,1 1-3-16,-9 6 0 16,-5 4 2-16,-8 5-1 15,-2 5-2-15,-10 1 0 16,-5 1-2-16,2 8 0 0,-13-2 0 16,-3 2 0-16,-2-1-2 15,-1 1 2-15,-1-4 1 16,3 2 1-16,-2-3 1 0,4 4 1 15,3-2-1-15,5-4 1 16,3 4 1-16,-2-5 0 16,10 2 0-16,3 1 0 0,6-5 0 15,5 0-1-15,9-5 2 16,4-2-3-16,11-6 0 16,6-2 0-16,2-5 0 15,10-7-1-15,0 0 1 0,0 0-1 16,0 0-7-16,0 0-19 15,0 0-40-15,15 7-2 16</inkml:trace>
  <inkml:trace contextRef="#ctx0" brushRef="#br0" timeOffset="7116.4242">3632 11754 394 0,'0'0'5'15,"0"0"3"-15,0 0 1 16,0 0 0-16,0 0 0 0,0 0 0 16,0 0 1-16,0 0 1 15,17-6-7-15,3 6-2 16,2 0-1-16,8 6 0 15,-3 2 0-15,3 4-1 0,-1 6 1 16,-6 4-1-16,-7 3 1 16,-4-1 0-16,-10 6 0 15,-2 0 0-15,-2-1 0 16,-10-1 0-16,-6 0 0 16,1-7 1-16,-1-2-1 0,0-3 2 15,4-9 0-15,1-4-2 16,6-6 1-16,2-12-1 0,5-7 0 15,2-4-1-15,8-7 1 16,3-5-2-16,1-3 0 16,4-2 2-16,0 4 0 15,-1 4-1-15,-2 4 1 0,-5 8 0 16,-1 6-1-16,0 6 0 16,-9 11 0-16,0 0-1 15,9-1 1-15,-4 7 0 16,-3 7-1-16,6 4 1 15,0 2 0-15,1 4 0 0,3-3 1 16,1 3 0-16,0-4 0 16,0-4 0-16,1-8-1 15,4-2-4-15,-1-5-10 16,5-17-60-16,3 10-11 0</inkml:trace>
  <inkml:trace contextRef="#ctx0" brushRef="#br0" timeOffset="7543.16">4225 12064 451 0,'0'0'1'0,"0"0"1"16,0 0 0-16,0 0 1 15,3 10 0-15,-3 1 1 16,2 2 0-16,1 0 0 0,-3 7-1 16,3-3 0-16,2 3-2 15,-3-5-5-15,1 5-13 16,-3 7-46-16,4-15-20 0</inkml:trace>
  <inkml:trace contextRef="#ctx0" brushRef="#br0" timeOffset="7745.8785">4388 11960 451 0,'0'0'1'0,"0"0"2"15,0 7 1-15,4 1 1 16,-1 7 0-16,2 3 1 0,-3 3-1 16,5 1 1-16,-2 6-1 15,3 2-4-15,-3-10-15 16,2 2-67-16,1 2-4 0</inkml:trace>
  <inkml:trace contextRef="#ctx0" brushRef="#br0" timeOffset="11112.5434">6316 7178 331 0,'0'0'8'16,"0"0"3"-16,0 0 4 15,-5-1 0-15,5 1 3 0,-13-6 0 16,13 6 0-16,-14 0-1 16,2 3-6-16,-1 10-5 15,1 1-1-15,-1 6-2 16,1 7-1-16,0 3-1 16,4 5 1-16,3 2-1 0,5-1 0 15,2 2 1-15,11-6-2 16,6-5 1-16,4-4 1 15,4-8 0-15,8-8 1 0,5-7 0 16,0-4 1-16,-3-12 1 16,3-9 1-16,-3 0-6 15,-10-4 0-15,1-3 0 0,-13-5 0 16,-8 5 0-16,-7-3 0 16,-7 2 0-16,-13 4 0 15,-5 1 0-15,-5 3 0 0,-7 10 0 16,2 8 0-1,-2 7 0-15,2 5 0 0,0 12 0 16,5 12 0-16,6-2 0 16,4 6 0-16,8 7 0 15,3-2 0-15,9 2 0 16,3-1 0-16,12-7 0 16,8-2 0-16,1-5 0 0,8-8 0 15,4-5 0-15,1-7 0 16,0-5 0-16,-2-12 0 15,-1-2 0-15,-6-10 0 0,-1-3 0 16,-4-2 0-16,-11-6 0 16,-10-5 0-16,-2 4 0 15,-12-1 0-15,-8-1 0 16,-7 4 0-16,-3 5 0 0,-7 8 0 16,-3 11 0-16,1 7 0 15,-4 8 0-15,3 15 0 16,3 8 0-16,5 9 0 0,5 2 0 15,9 7 0-15,8-6 0 16,8 10 0-16,9-13 0 16,11 4 0-16,6-12 0 15,6-4 0-15,8-8 0 16,1-9 0-16,1-7 0 0,3-5 0 16,-6-8 0-16,0-6 0 15,-5-6 0-15,-5-4 0 16,-4-7 0-16,-11 1 0 15,-7-5 0-15,-5-4 0 0,-12 6 0 16,-8-3 0-16,-8 9 0 16,1 6 0-16,-10 9 0 15,2 12 0-15,-2 4 0 0,2 18 0 16,-3 3 0-16,6 11 0 16,8 3 0-16,1 8 0 15,8-4 0-15,8 5 0 16,7-9 0-16,7 2 0 0,11-6 0 15,7-7 0-15,5-7 0 16,4-7 0-16,3-10 0 16,3-3 0-16,0-11 0 15,0-8 0-15,-3-6 0 16,-5-5 0-16,-5-3 0 0,-11-6 0 16,-7-1 0-16,-9 4 0 15,-9 5 0-15,-11 1 0 16,-13 12 0-16,-1 5 0 15,-9 14 0-15,1 6 0 0,0 14 0 16,2 9 0-16,5 10 0 16,5 3 0-16,11-4 0 15,8 10 0-15,9-11 0 16,4-1 0-16,14-7 0 0,11-7 0 16,3-8 0-16,9-7 0 15,1-5 0-15,3-11 0 16,3-9 0-16,-3-6 0 0,-3-1 0 15,-10-7 0-15,-5-1 0 16,-11-2 0-16,-9 8 0 16,-7-2 0-16,-15 12 0 15,-8 3 0-15,-5 11 0 16,-7 5 0-16,-4 15 0 0,2 10 0 16,2 0 0-16,2 10 0 15,5 2 0-15,8-2 0 16,6-3 0-16,11-6 0 0,5 3 0 15,5-12 0-15,13-3 0 16,7-8 0-16,2-6 0 16,3-3 0-16,3-11 0 15,-1-6 0-15,-2-6 0 0,-5-3 0 16,-6-3 0-16,-4-3 0 16,-10 0 0-16,-5 8 0 15,-9 3 0-15,-9 6 0 0,-5 10 0 16,-1 5 0-16,-9 8 0 15,6 13 0-15,0 8 0 16,2 3 0-16,2 6 0 16,9-1 0-16,1-5 0 15,8 1 0-15,5-7 0 16,10-6 0-16,7-5 0 0,6-7 0 16,5-5 0-16,4-6 0 15,0-12 0-15,3-4 0 16,-3-3 0-16,0-5 0 0,-12 1 0 15,-3-1 0-15,-10-1 0 16,-7 8 0-16,-7 5 0 16,-10 5 0-16,-3 6 0 0,-10 7 0 15,3 2 0-15,-1 10 0 16,1 9 0-16,5-2 0 16,5 4 0-16,-1 2 0 15,11-3 0-15,4-3 0 16,3-1 0-16,7-6 0 0,6-4 0 15,4-4 0-15,-1-4 0 16,3-4 0-16,1-4 0 16,-2-2 0-16,-6 0-6 15,-2 3-22-15,-10 7-51 0,0 0-10 16</inkml:trace>
  <inkml:trace contextRef="#ctx0" brushRef="#br0" timeOffset="12129.4326">6247 7250 274 0,'0'0'7'0,"0"0"2"0,-13-12 5 16,3 2 1-16,-2 1 4 15,-3-3 2-15,-2-6 1 16,-11-5 2-16,-1-1-6 0,-1-8-3 16,-8-6-4-16,-4-11-2 15,-8-9-3-15,-7-3-2 16,-8-11-1-16,0-3 0 0,-4-6 0 15,-3 0-1-15,0-1 1 16,-2 7-1-16,7 3 1 16,1 8 0-16,6 2-1 15,4 10 0-15,6 7 0 0,6 6 0 16,1 6 0-16,11 9 0 16,2 1 0-16,7 11 0 15,6 0-1-15,0 4 0 16,17 8-1-16,-12-10-1 0,12 10 1 15,0 0-2-15,0 0 1 16,2 10 0-16,-2-10 0 16,10 17-1-16,-10-9-1 15,9 7-3-15,-5-6-3 16,3 3-11-16,-2-1-15 0,-5-1-49 16,7-5-3-16</inkml:trace>
  <inkml:trace contextRef="#ctx0" brushRef="#br0" timeOffset="12911.3455">4388 5620 376 0,'0'0'7'16,"0"0"2"-16,0 0 1 15,-6-12 0-15,6 12 2 16,-5-10 0-16,5 10 0 0,0-12 1 15,0 12-6-15,7-17-3 16,4 9-1-16,3 6-1 16,4 0 0-16,5 2-1 15,-6 4 0-15,8 9 0 0,-5 4 0 16,-1 5 0 0,-1 6 1-16,-4 4 0 0,-5 2 0 15,-2 0 0-15,-7-1 0 16,0-3 0-16,-5-3 0 15,-1-4 0-15,-1-8 0 0,0-3 0 16,7-12 0-16,-12 0-1 16,9-5 1-16,0-15 0 15,3-5-2-15,0-7 0 0,0-5 0 16,6-5 0-16,-2-3-2 16,-1 2 2-16,2 4 0 15,0 5 0-15,-3 6 0 16,0 8 0-16,1 8-1 0,-3 12 1 15,0 0 0-15,0 0-1 16,10 8 1-16,-2 10-1 16,-1 2 1-16,3-1 0 15,5 5 1-15,-3 1 0 16,8 0-1-16,-2-5 0 0,-4 0-1 16,4-8-3-16,1-2-10 15,-3-8-28-15,1-2-44 16,5-2-2-16</inkml:trace>
  <inkml:trace contextRef="#ctx0" brushRef="#br0" timeOffset="13281.4697">4802 5484 396 0,'0'0'7'0,"0"0"2"15,0 0 2-15,-10 0 1 16,10 0 1-16,0 0 1 15,-13-5-1-15,13 5 1 0,0 0-7 16,-7-9-3-16,7 9-2 16,7-13-1-16,-7 13 0 15,18-10-2-15,-6 8 1 16,1-1 0-16,2 3 0 16,0 5 0-16,-3 5 0 0,-5 7 0 15,-1 3 1-15,-1 2 0 16,-5 7 0-16,0-3 0 15,0-4 0-15,-5 1 0 0,3-4-1 16,-6-5 2-16,8-2-2 16,0-12 0-16,0 0 0 15,4 0 0-15,7-6 0 0,3-8 0 16,7-4 0-16,1 0 0 16,-2-1 0-16,5-1-4 15,-5 0-21-15,2 5-61 16,-2 9-2-16</inkml:trace>
  <inkml:trace contextRef="#ctx0" brushRef="#br0" timeOffset="15367.7581">9712 7149 350 0,'0'0'8'0,"0"-10"6"15,0 10 2-15,0-15 2 16,0 6 0-16,-5-2 2 0,0 2 0 16,-3-4 1-16,8 13-9 15,-17-8-4-15,2 11-2 16,3 9-6-16,-3 9 0 0,0 3 0 15,2 5 0-15,6 4 0 16,-3-1 0-16,8 0 0 16,2-1 0-16,9-9 0 15,7-7 0-15,1-3 0 0,8-10 0 16,2-2 0-16,5-10 0 16,1-7 0-16,1-3 0 15,-4-10 0-15,0 3 0 16,-7-8 0-16,-5 1 0 0,-11-1 0 15,-7 0 0-15,-7 3 0 16,-14 3 0-16,-1 4 0 16,-11 5 0-16,-1 12 0 15,-1 5 0-15,-2 6 0 16,-3 15 0-16,7 7 0 0,3 4 0 16,5 9 0-16,11 1 0 15,4 1 0-15,7-1 0 16,6-2 0-16,9-5 0 15,9-3 0-15,5-8 0 0,4-8 0 16,10-6 0-16,0-7 0 16,3-5 0-16,-1-10 0 0,-5-2 0 15,0-7 0-15,-7-4 0 16,-8-1 0-16,-4-4 0 16,-11-2 0-16,-7-2 0 15,-7 0 0-15,-8 2 0 16,-8 3 0-16,-9 3 0 0,-3 11 0 15,-4 5 0-15,-3 13 0 16,-1 10 0-16,3 15 0 16,6 10 0-16,4 2 0 15,2 11 0-15,13-2 0 16,8 1 0-16,7-2 0 0,7-3 0 16,11-7 0-16,7-8 0 15,7-3 0-15,5-13 0 16,0-6 0-16,6-5 0 0,-3-7 0 15,-1-9 0-15,2-6 0 16,-9 0 0-16,-6-8 0 16,-3 0 0-16,-8-5 0 0,-7 4 0 15,-8-9 0-15,-5 5 0 16,-13 5 0-16,-1 0 0 16,-11 10 0-16,0 6 0 15,-6 12 0-15,-3 6 0 16,2 19 0-16,0 9 0 0,2 3 0 15,5 10 0-15,5-1 0 16,10 2 0-16,10 0 0 16,5-7 0-16,5-5 0 15,13-5 0-15,7-9 0 16,7-9 0-16,0-8 0 0,5-3 0 16,3-13 0-16,0-3 0 15,-5-9 0-15,-3-6 0 16,-5-1 0-16,-7 3 0 0,-7-9 0 15,-8 4 0-15,-5 2 0 16,-8-4 0-16,-7 9 0 16,-8 6 0-16,-3 5 0 0,1 9 0 15,-10 7 0-15,-1 11 0 16,2 8 0-16,2 13 0 16,4 3 0-16,4 0 0 15,6 1 0-15,9 1 0 0,9-3 0 16,2-11 0-16,15-3 0 15,5-8 0-15,6-7 0 16,2-5 0-16,2-5 0 16,3-10 0-16,-5-4 0 15,2-1 0-15,-10-7 0 0,1 0 0 16,-11-3 0-16,-7 1 0 16,-5 0 0-16,-3 2 0 15,-11 8 0-15,-4-1 0 16,-2 11 0-16,-6 6 0 0,-2 6 0 15,-2 11 0-15,3 6 0 16,-1 5 0-16,11 2 0 16,0 0 0-16,6 1 0 0,11-9 0 15,0 1 0-15,13-10 0 16,4-4 0-16,3-6 0 16,5-6 0-16,3-4 0 15,-3-7 0-15,-1 2 0 0,-4-8 0 16,-6 4 0-16,-5-1 0 15,-7 0 0-15,-2 8 0 16,-7-3 0-16,-9 10 0 16,-4 2 0-16,3 3 0 15,-3 3 0-15,8 7 0 0,-8-6-38 16,13 10-52-16,2-4-4 16</inkml:trace>
  <inkml:trace contextRef="#ctx0" brushRef="#br0" timeOffset="15995.8885">9852 7112 289 0,'0'0'6'0,"0"0"1"15,-6-8 2-15,6 8 3 16,-3-15 0-16,3 3 2 16,-2-3 0-16,2-5 3 0,2-2-5 15,3-10-2-15,1-3-1 16,1-9-2-16,3-6-2 16,3-9-1-16,1-11 0 15,4-7-2-15,4-6 0 16,5-7-1-16,3-4 1 0,5-5-2 15,0 0 1-15,10 0-1 16,0 2 0-16,4 5-1 16,6 3 1-16,0 5 0 15,2 10-3-15,5 5 3 16,-2 1-3-16,-3 14 2 16,-3 7-1-16,-6 7 1 0,-11 11 1 15,-7 6 2-15,-5 6 0 16,-11 7 0-16,-3 2 2 15,-11 8 0-15,0 0-1 0,0 0 0 16,0 0-2-16,0 0-1 16,-5 3-1-16,5-3-5 0,-13 9-5 15,13-9-9-15,-10 20-40 16,6-11-19 0</inkml:trace>
  <inkml:trace contextRef="#ctx0" brushRef="#br0" timeOffset="16777.6424">10967 5026 413 0,'0'0'5'0,"0"0"1"0,0 0 2 15,0 0 1-15,-5-12 0 16,5 12 1-16,0-14 0 15,0 14 0-15,8-14-4 0,2 4-1 16,5 3-3-16,5 2 0 16,5 2-1-16,-1 3-1 15,3 6 1-15,-2 6-1 0,-2 3 0 16,-3 5 0-16,-5 4 1 16,-8 4-1-16,-7 1 1 15,0 1-1-15,-7-2 1 16,-3-6 0-16,-1-1 0 15,-1-3 0-15,0-5 1 0,12-13-1 16,-15 5 1-16,15-5-1 16,-5-19 1-16,5-2-2 15,5-9 0-15,2-2 0 16,4-10 0-16,1-2 0 0,6-1 0 16,-6 5 0-16,3 3 0 15,-3 5 0-15,-5 7 0 16,-2 10 0-16,-5 15 0 15,0 0 0-15,13 0 0 0,-8 13 0 16,-3 6 0-16,6 7 0 16,0 0 0-16,1 4 0 15,1 0 0-15,3 0 0 0,-3-8 0 16,-1-2 0-16,4-3 0 16,2-5-9-16,-6-12-15 15,-9 0-59-15,18 0-4 16</inkml:trace>
  <inkml:trace contextRef="#ctx0" brushRef="#br0" timeOffset="17397.7354">11484 4904 412 0,'0'0'5'16,"0"0"3"-16,0 0 2 15,0 0 1-15,-2-8 1 0,2 8 1 16,0-14 0-16,0 4 0 16,2-5-4-16,9 3-4 15,-2-5-5-15,9-1 0 16,1 1 0-16,2 2 0 16,-1 3 0-16,-3 5 0 0,-2 1 0 15,0 6 0-15,-6 3 0 16,-1 4 0-16,-5 5 0 15,-3 4 0-15,0 2 0 16,-3-2 0-16,1 0 0 0,-6-4 0 16,3 0 0-16,3 0 0 15,2-12 0-15,0 15 0 16,0-15 0-16,4 10 0 16,7-8 0-16,-1-2 0 0,4 0 0 15,4 0 0-15,2 0 0 16,-3 0 0-16,3 0 0 15,-3 0 0-15,-2 0 0 16,-5 0 0-16,-10 0 0 0,13 6 0 16,-13-6 0-16,-6 18 0 15,-6-6 0-15,-2 2 0 16,-6 1 0-16,-3 4 0 16,0-3 0-16,4 9-31 0,-4-8-54 15,3 3-4-15</inkml:trace>
  <inkml:trace contextRef="#ctx0" brushRef="#br0" timeOffset="19360.3344">12131 7224 392 0,'0'0'6'0,"0"0"4"16,-10-5 2-16,10 5 1 15,-10-6 1-15,10 6 1 16,-12-4-1-16,12 4 1 15,-18 2-6-15,8 8-3 16,2 5-1-16,1-1-5 0,0 6 0 16,0 3 0-16,2-1 0 15,5 1 0-15,0-4 0 16,7-5 0-16,3 0 0 16,3-8 0-16,6-6 0 15,4-2 0-15,2-10 0 0,0-3 0 16,-1-5 0-16,-2-5 0 15,-1 1 0-15,-7-4 0 16,-3 1 0-16,-9 0 0 0,-4 5 0 16,-9 2 0-16,-3 3 0 15,-7 7 0-15,1 2 0 16,-6 8 0-16,3 8 0 0,-2 6 0 16,5 7 0-16,-2 3 0 15,7 2 0-15,5-3 0 16,3 2 0-16,7 0 0 15,2-8 0-15,10 1 0 0,4-8 0 16,8-8 0-16,1-2 0 16,2-7 0-16,3-5 0 15,0-5 0-15,-3-3 0 16,1-4 0-16,-11-3 0 16,-2 3 0-16,-5-2 0 0,-8 2 0 15,-4 0 0-15,-10 2 0 16,-9 6 0-16,1 1 0 15,-4 11 0-15,-6 4 0 16,0 12 0-16,3 8 0 0,-3 5 0 16,5 10 0-16,5 1 0 15,5 1 0-15,6 0 0 16,5-1 0-16,8-7 0 0,8-7 0 16,2 1 0-16,7-13 0 15,4-6 0-15,2-4 0 16,3-7 0-16,-3-8 0 15,1-7 0-15,-4 0 0 0,-4-6 0 16,-2 2 0-16,-11-7 0 16,-5 3 0-16,-4 1 0 15,-11-4 0-15,-4 6 0 16,-3 3 0-16,-5 6 0 16,-5 6 0-16,0 12 0 15,0 1 0-15,4 17 0 0,-4 7 0 16,7 5 0-16,3 4 0 15,3 1 0-15,9 0 0 16,6-1 0-16,2-6 0 0,10-3 0 16,5-8 0-16,3-5 0 15,1-5 0-15,6-7 0 16,0 0 0-16,0-9 0 0,0-6 0 16,-3-5 0-16,-2 3 0 15,-6-8 0-15,-1 0 0 16,-5-2 0-16,-6 3 0 15,-4-4 0-15,-8 3 0 0,-3 6 0 16,-4 1 0-16,-3 8 0 16,-8 6 0-16,3 4 0 15,-1 12 0-15,-4 8 0 0,5 5 0 16,-2 5 0 0,4-1 0-16,6 2 0 0,7-1 0 15,2-2 0-15,8-6 0 16,5-5 0-16,5-4 0 15,5-4 0-15,5-9 0 16,2 0 0-16,3-7 0 0,-2-8 0 16,-1 1 0-16,-2-5 0 15,-5-1 0-15,-3-6 0 16,-5 1 0-16,-3 3 0 16,-8-3 0-16,-5 5 0 0,-6 1 0 15,-3 4 0-15,-2 0 0 16,-4 13 0-16,-1 2 0 15,-2 2 0-15,2 10 0 0,2 6 0 16,4 7 0-16,1 0 0 16,6 1 0-16,4 2 0 15,3-1 0-15,5 0 0 16,5-5 0-16,3-2 0 16,9-5 0-16,1-5 0 0,4-5 0 15,2-5 0-15,4-2 0 16,-1-9 0-16,-2-3 0 15,0-6 0-15,-2 3 0 16,-9-6 0-16,2 3 0 0,-7-4 0 16,-6 1 0-16,-3 1 0 15,-12 3 0-15,-4-1 0 16,2 0 0-16,-9 7 0 0,-2 6 0 16,-2 7 0-16,-3 0 0 15,2 12 0-15,6 5 0 16,0 4 0-16,7 4 0 15,3-3 0-15,4 2 0 0,8 1 0 16,0-7 0-16,12 0 0 16,3-9 0-16,8-2-35 15,4-2-53-15,0-5-3 16</inkml:trace>
  <inkml:trace contextRef="#ctx0" brushRef="#br0" timeOffset="19959.6846">12198 7149 326 0,'0'0'6'0,"0"0"3"16,0 0 2-16,0 0 2 0,0 0 3 15,0 0 1-15,0 0 0 16,-11-3 1-16,11 3-6 16,-4-7-3-16,-1-3-3 0,5-2-1 15,0-6-2-15,0-9-1 16,7-3-1-16,1-9 0 0,9-8 0 16,1-10 0-16,7-5 1 15,7-13-1-15,5-1-1 16,8-3 1-16,2-6 0 15,6 5 0-15,-2 8-1 0,2 4 0 16,-1 8 0-16,-5 11 0 16,-2 4 0-16,-8 13 1 15,-7 7-1-15,-5 4 1 16,-5 8-1-16,-5 0 1 16,-6 3 0-16,-9 10 1 15,13-2-1-15,-13 2-1 16,0 0 0-16,0 0 0 0,-4 7 0 15,4-7-2-15,-11 13-3 16,9-3-7-16,2-10-13 0,-15 12-55 16,15-12-2-16</inkml:trace>
  <inkml:trace contextRef="#ctx0" brushRef="#br0" timeOffset="20576.673">12949 5712 428 0,'0'0'5'0,"0"0"2"0,0-10 2 16,0 10 1-16,-3-10 0 16,3 10 0-16,0-17 1 0,0 10 0 15,0 7-5-15,15-13-2 16,3 13-4-16,-1 0 0 16,1 8 0-16,1 7 0 15,1 2 0-15,-2 5 0 0,-6 6 0 16,-5 4 0-16,-2-3 0 15,-5 4 0-15,0-3 0 16,-10-6 0-16,1-1 0 0,-2-7 0 16,-1-1 0-16,2-7 0 15,0-3 0-15,10-5 0 16,-12-7 0-16,7-9 0 16,5-4 0-16,0-4 0 15,5-8 0-15,2-5 0 16,6-3 0-16,-1 1 0 0,0-2 0 15,4 10 0-15,-4 1 0 16,1 7 0-16,-4 8 0 0,-2 8 0 16,-7 7 0-16,16 2 0 15,-11 14 0-15,2 0 0 16,0 10 0-16,1 4 0 16,2-1 0-16,0 1 0 0,3 0 0 15,-4-8 0-15,3-2 0 16,1-6 0-16,-1-4 0 15,4-2 0-15,-4-8 0 16,5 0-19-16,6-6-65 0,-8-3-3 16</inkml:trace>
  <inkml:trace contextRef="#ctx0" brushRef="#br0" timeOffset="20980.8174">13494 5613 445 0,'0'0'5'0,"0"0"2"16,0 0 0-16,0 0 0 0,0 0 1 15,2 4 0-15,-2-4 0 16,0 18 0-16,-6-4-4 15,-1 3-2-15,-3 5 0 16,1-1-2-16,-2 8 0 0,-3-5 0 16,3-2 0-16,1-5 0 15,1 1 0-15,4-6 0 16,-1-1 0-16,6-11 0 16,0 0 0-16,0 0 0 15,6 0 0-15,8-6 0 16,2-6 0-16,3-3 0 0,9 2 0 15,-3-4 0-15,2 3 0 16,-2-1 0-16,-3 3 0 16,-2 1 0-16,-8 4 0 0,1 7-14 15,-13 0-70-15,0 0-2 16</inkml:trace>
  <inkml:trace contextRef="#ctx0" brushRef="#br0" timeOffset="21180.7432">13538 5685 445 0,'0'0'5'16,"0"0"3"-16,0 0 0 16,0 0 0-16,0 0 0 15,0 5 1-15,0 5 1 0,2 2 0 16,3 5-10-16,-3 7 0 16,7 0 0-16,-4 3 0 15,-1 0 0-15,4 3 0 16,-1-5 0-16,1-3 0 15,-3-7 0-15,4-15-61 0,-4 14-26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8:07:2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6415 15504 231 0,'0'0'1'0,"0"0"0"16,0 0 1-16,0 0-1 15,0 0 1-15,0 0-2 0,0 0 0 16,0 0-2-16,0 0-6 16,0 0-15-16,0 0-27 15,0 0-12-15</inkml:trace>
  <inkml:trace contextRef="#ctx0" brushRef="#br0" timeOffset="680.562">6398 10919 224 0,'0'0'7'0,"0"0"2"16,0 0 1-16,0 0 2 15,0 0 3-15,0 0 0 0,0 0 1 16,0 0 2-16,0 0-7 15,0 0-1-15,0 0-1 16,0 0-2-16,0 0-1 16,0 0-3-16,0 0 0 0,0 0-2 15,0 0 0 1,0 0-2-16,0 0-2 0,0 0-7 16,0 0-6-16,0 0-19 15,0 0-31-15,0 0-11 0</inkml:trace>
  <inkml:trace contextRef="#ctx0" brushRef="#br0" timeOffset="970.35">6431 10751 207 0,'0'0'-2'0,"0"0"-16"0,0 0-31 16,0 5-8-16</inkml:trace>
  <inkml:trace contextRef="#ctx0" brushRef="#br0" timeOffset="3008.8565">6440 7364 225 0,'0'0'7'0,"0"0"4"0,0 0 3 15,0 0 2-15,0 0 3 16,0 0 2-16,0 0 1 16,0 0 1-16,0 0-5 0,0 0-3 15,0 0-3-15,0 0-2 16,0 0-3-16,0 0-1 16,0 0-2-16,0 0-1 15,0 0-1-15,-7 0 1 0,7 0-3 16,0 0 1-16,0 0 0 15,0 0 0-15,0 0-1 16,0 0 1-16,0 0-2 0,0 0-4 16,0 0-9-16,0 0-15 15,0 0-48-15,0 0-3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7T08:32:31.1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6261 15705 232 0,'0'0'6'0,"0"0"3"15,0 0 4-15,0 0 4 16,0 0 2-16,0 0 2 15,0 0 2-15,0 0 0 16,-5-2 0-16,5 2-6 0,0 0-3 16,0 0-2-16,0 0-2 15,0 0-3-15,0 0-1 16,0 0-2-16,0 0-1 0,0 0-1 16,-2 8-1-16,2-8 0 15,-10 18-1-15,6-6 0 16,-2 5 0-16,-4 0 1 15,3 5-1-15,0-3 1 16,3 7-1-16,0-3 1 0,-4 3 0 16,4-4-1-16,-1 6 2 15,0-6-1-15,-1 5 0 16,4-2 1-16,-3-3-1 0,3 0 0 16,-3-1 0-16,2 1 0 15,-2-3-1-15,3-1 0 16,0 0 1-16,-4-1-1 15,3 3 0-15,1-1 0 16,0 1 0-16,-3 1 0 0,2-2 0 16,-4 3 0-16,1 0 0 15,-1 1 0-15,2 2 0 16,-2-3 0-16,0 0 0 16,-4 0 1-16,4 0-1 15,0 1 0-15,2-1-1 0,-3 0 1 16,1-2 0-16,2 2 0 15,0 2-1-15,0-3 2 16,2-1-1-16,0 2 2 0,-1 1-1 16,-1-1 0-16,0-2 0 15,0-1 1-15,0 1 0 16,0 1-1-16,0-4-1 0,-2 3 1 16,-1-1-1-16,4-2 1 15,-2 4-1-15,3-2 0 16,-1-2 1-16,-1 3 0 15,0-3-1-15,0 0 1 16,3 1-1-16,-4 0 1 0,-1-6-1 16,4 3 1-16,1 0-1 15,-3-3 0-15,3 1 1 16,-1-4-1-16,1 3 0 16,-1 1 1-16,0-2-1 15,3-11 0-15,-5 12 1 0,5-12-1 16,0 0 0-16,-2 9 0 15,2-9 0-15,0 0 0 16,0 0 1-16,0 0-1 0,0 0 1 16,0 0-1-16,0 0 1 15,0 0-1-15,0 0 0 16,0 0 0-16,0-7 0 16,0 7 0-16,0-14-1 0,0 1 0 15,2-6 0-15,3 0 1 16,-2-3-1-16,2-3 0 15,0-7 1-15,2 0 0 16,1-8-1-16,0 1 1 0,1-3-1 16,1-2 2-16,1-4-2 15,-2 1 1-15,1 0-1 16,3 3 1-16,-4-4 0 16,3 4 0-16,-1-1 1 0,1 3-2 15,4 3 2 1,-4-4 0-16,5 4 0 0,-5 0 0 15,0 3 0-15,4 2 0 16,-7-3 0-16,4 2 0 16,-5 0-1-16,1 5 1 0,0 3-1 15,-5-5 1-15,1 5-1 16,-2-1 0-16,1 1 1 16,-1 2 0-16,-1 1 0 0,3 1-1 15,-3-2 1-15,2 3 0 16,1 0-1-16,-3 5 1 15,3-1-1-15,2 0 0 16,-5 6 2-16,3 0-2 0,1 2 0 16,-6 10 0-16,5-12 0 15,-5 12 0-15,0 0 0 16,0-10 0-16,0 10 0 16,0 0 0-16,0 0 0 15,0 0 0-15,0 0 0 0,0 10 0 16,0 0 0-16,-5 5 0 15,3 5-2-15,-9 4 4 16,4 6-2-16,-5 5 0 16,-1 7 0-16,1 2-2 0,-4 8 4 15,-3 0-4-15,1 5 2 16,0 0 0-16,2 1 0 16,-2 0-1-16,1-3 1 15,-1 2 0-15,4-2-1 0,1-1 0 16,-4 0 0-16,1 0 2 15,0-1 0-15,3-1 0 16,1-4 0-16,1-5 1 0,4 0-2 16,-3-4 0-16,3-4 0 15,-1-2 0-15,3-4 0 16,-5 1 0-16,3-2 0 16,-1-6 0-16,-2 3 0 15,3-4 0-15,0-3 0 16,1 2 0-16,1-5 0 0,-2 0 0 15,2-3 0-15,3-2 0 16,-1-1 0-16,3-9 0 16,-4 13 0-16,4-13 0 0,-6 10 0 15,6-10 0-15,0 0 0 16,0 0 0-16,0 11 0 16,0-11 0-16,0 0 0 0,0 0 0 15,0 0 0-15,0 0 0 16,0 0 0-16,0 0 0 15,0 0 0-15,-5-6-3 16,5-5-14-16,0 4-20 0,2-7-49 16,-2-4-2-16</inkml:trace>
  <inkml:trace contextRef="#ctx0" brushRef="#br0" timeOffset="1243.7509">5700 16776 340 0,'0'0'7'15,"0"0"3"-15,0 0 3 16,0 0 0-16,0 0 0 0,-5 4 0 15,3 7 1-15,2 4 1 16,-4 4-6-16,4 5-3 16,0 7 0-16,0 1-1 15,4 5 0-15,1 1 0 0,4-4 0 16,-2-2-2-16,4 1-1 16,-1-4 0-16,-1-4 0 15,2-3-1-15,-6-5 1 16,2-4-2-16,-2-3 1 15,-5-10 1-15,7 8-1 0,-7-8 0 16,2-8 0-16,-2-10 0 16,0-7 0-16,-5-4-1 15,-2-8 1-15,0-8-2 0,-4 1 0 16,2 1 0-16,-3 1 1 16,-1 6 0-16,3 5 1 15,1 6 0-15,-2 6 0 0,4 6 1 16,4 4-1-16,3 9 1 15,0 0-1-15,-4 17 0 16,4 7 0-16,4 6 0 16,4 5 1-16,2 7-2 15,0 2 0-15,2 1 0 16,1-6 0-16,1-1 0 0,-1-3 0 16,-3-5 0-16,-1-6 0 15,0-6 0-15,-2-3 0 16,-5-6 0-16,-2-9 0 15,5 10 0-15,-5-10 0 0,0-10 0 16,-5-5 0-16,0-4 0 16,-3-9 0-16,1 4 0 15,0-3 0-15,0 0 0 0,-2 1 0 16,5 9 0-16,1 5 0 16,3 12 0-16,0 0 0 15,0 0 0-15,-2 17 0 0,4 0 0 16,3 6 0-16,3 2 0 15,-1 2 0-15,1-3 0 16,-4-9 0-16,1 0 0 16,1-2 0-16,-1 2 0 15,0-3 0-15,0-2 0 16,-3-1 0-16,3 2 0 16,-5-11 0-16,10 9 0 0,0-6 0 15,2-6 0-15,-1-6 0 16,1-11 0-16,1-7 0 15,6-9 0-15,1-3 0 0,3 0 0 16,7-7 0-16,-1 3 0 16,6-7 0-16,0 0 0 15,2 3 0-15,-3 2 0 16,-1 9 0-16,-8 1 0 0,-3 8 0 16,-1 7 0-16,-9 8 0 15,-5 5 0-15,-7 7 0 16,0 0 0-16,0 0 0 15,0 7 0-15,-7 2 0 0,-3 8 0 16,-8 4 0-16,0 5 0 16,-3 7 0-16,-7 1 0 15,1 1 0-15,-3 3 0 16,-2 1 0-16,2-1 0 0,-2-4 0 16,2-2 0-16,2-5 0 15,3-4 0-15,5-6 0 16,6-2 0-16,4-8 0 15,10-7 0-15,0 0 0 16,0 0 0-16,0-10 0 0,12-4 0 16,3-4 0-16,2-8 0 15,4 5 0-15,1-9 0 16,0 3 0-16,0 3 0 0,-1 3 0 16,-7 1 0-16,-1 6 0 15,-13 14 0-15,12-10 0 16,-12 10 0-16,-2 8 0 15,-3 4 0-15,-6-2 0 0,7 9-24 16,-6 9-61-16,5-10-4 16</inkml:trace>
  <inkml:trace contextRef="#ctx0" brushRef="#br1" timeOffset="4814.5532">5717 16704 293 0,'0'0'7'0,"0"0"3"15,0 0 3-15,0 0 1 16,0 0 0-16,0 0 0 15,0 0 1-15,-5 10 2 0,3 9-6 16,2 11-4-16,0 5-3 16,0 7-1-16,0 2 1 15,4 9 0-15,1-3-1 16,1-4-1-16,-1-5 1 16,0 0-2-16,-1-7 1 0,-1-4-1 15,-3-5 1-15,0-5 0 16,0-5 1-16,0-5 1 15,0-10-1-15,0 0 0 16,-3-13 0-16,1-8-1 0,0-10 1 16,-3-6-2-16,-2-10-1 15,1 0-1-15,-1-4 1 0,2-2-1 16,-2 3 1-16,2 5 0 16,-1 9 0-16,1 4 0 15,3 7 1-15,-1 5 0 16,1 8 0-16,-3 2 0 0,5 10-1 15,-2 10 1-15,-1 11 0 16,3 12 0-16,0 9-1 16,0 7 1-16,0 6 0 15,0 7 1-15,3 0 0 0,-1-7-1 16,1-28-1-16,-1 0 0 16,0 0-1-16,1-4 0 15,-1-1 0-15,1 0 0 16,-1-8 1-16,0 3 0 15,2-5 1-15,-4-3 1 16,0-9 1-16,0 0 0 16,0 0 0-16,5-27 0 0,-5-3-1 15,0-5-1-15,0 3 1 16,0 0-2-16,0 12 0 0,2 6-1 16,-2 14 0-16,0 0 0 15,0 0 1-15,2 12-1 16,-2 7 1-16,3 1-1 15,-3-3 0-15,0-1 0 16,0-2 0-16,0 6-1 0,0-5 1 16,2 0-1-16,1 0 1 15,-3 0 0-15,2-5 1 16,3 0 1-16,-5-10-1 16,13 4 2-16,4-5 0 0,3-17-1 15,7-13 1-15,3-10-1 16,5-9 0-16,2-9 0 15,0-6 1-15,3 9-2 16,0 1 0-16,-3 1 0 16,3 4 0-16,-5 5 0 15,0 8 1-15,-5 5 1 0,-8 10-3 16,-5 8 2-16,-4 3 0 16,-13 11 0-16,0 0 0 15,0 5 1-15,-8 10 0 0,-4 5-3 16,-4 2 5-16,-3 5-3 15,-1 6 0-15,-8-1 1 16,7 0-2-16,1 1 0 0,-1-7 0 16,7-4-2-16,-1-4 1 15,5-6-1-15,7-1 0 16,3-11 0-16,5 0 0 16,10-9-5-16,0-5-14 15,-5-4-62-15,22-4-3 16</inkml:trace>
  <inkml:trace contextRef="#ctx0" brushRef="#br1" timeOffset="7177.0051">5523 16716 254 0,'0'0'6'15,"0"0"4"-15,0 0 4 16,0 0 0-16,7-5-2 0,-7 5 1 16,3 5 0-16,-3 10 0 15,0 10-3-15,2 7-4 16,1 7-3-16,5 3-1 16,-3 11 3-16,2-2-1 0,0-1 0 15,6-3-1-15,-3-5 0 16,2-5-1-16,-4-7-1 15,-3-17-1-15,2-1 1 16,0 8 0-16,4-5 1 16,-11-15 0-16,0 0 0 0,9 0 0 15,-6-12 0-15,-3-13 1 16,0-12-1-16,-3-3-1 16,-1-8-1-16,1 0 0 15,-2 1 1-15,-3 2 1 0,3 6 1 16,-2 6 0-16,2 10-1 15,1 8-1-15,4 15 1 16,0 0-1-16,0 0 0 16,7 22-1-16,2 9 0 0,7 6 0 15,-4 4 1-15,8 12 1 16,-3 1 0-16,-9-24-2 16,4 0 1-16,-5-1-1 15,4 3 0-15,-1-3-1 16,-3 0 1-16,0-4 0 0,1-1-1 15,-1-1 3-15,-2-3 1 16,2-3 0-16,-2 0-1 16,-1-10 0-16,0 3 0 15,-4-10 1-15,0 0-2 0,0 0 2 16,5-14-2-16,-5-14 0 16,0 2 0-16,-5-6-1 15,3 1 0-15,0 6-1 0,2 4 0 16,0 6-3-16,0 3-2 15,-4-5 0-15,2 0-1 16,-1 0 0-16,-1-7-1 16,1-2 1-16,-4-3 0 0,2-3 2 15,-3-5 1-15,3 2 1 16,-2-2 1-16,0 5 1 16,0 1 2-16,-2 2 0 15,5 7 1-15,-1 4 0 16,2 3 0-16,-1 6 0 15,4-2-2-15,0 11 0 0,0 0 0 16,0 5-1-16,0 15 1 16,4 8-1-16,4 4 1 15,-4 7 0-15,5 7 1 0,0 3 1 16,-2-2 0-16,1-3 0 16,0-1 0-16,-6-9-1 15,3-4 1-15,0-3-1 0,-5-9 0 16,2-3-1-16,-2-3-1 15,0-12-3-15,0 0-3 16,0 0-1-16,0 0-3 16,-2-12 0-16,2 0-1 15,-3-1 1-15,1 2 1 16,0-1 2-16,-1 3 0 16,3 9 2-16,0 0 2 0,0 0 2 15,0 0-1-15,0 0 1 16,0 0 0-16,0 9 0 15,0-9-1-15,3 12 3 0,-3-12-3 16,2 9 2-16,-2-9 1 16,0 0-1-16,7 9 1 15,-7-9 1-15,0 0 3 0,0 0 1 16,12 6 2-16,-12-6 3 16,13-3 1-16,-3 0 1 15,1-6 1-15,1-3 0 0,2-6 1 16,4 0-2-16,4-4-2 15,3-5-2-15,2-3-1 16,3 0 0-16,3-4-2 16,2-1 1-16,-3-3-2 15,3 5 0-15,-1 0-1 0,1 3-1 16,-5 3 0-16,0 2-1 16,-5 5 0-16,-5 5-1 15,-3 0 1-15,-4 8 0 16,-1 0 0-16,-12 7 0 15,7-10 1-15,-7 10-1 16,0 0 1-16,0 0-1 0,0 0 0 16,0 0-1-16,0 0-1 15,0 0 0-15,0 0-3 0,0 0-2 16,0 0-9-16,0 10-13 16,0-10-46-16,-10 14-8 15</inkml:trace>
  <inkml:trace contextRef="#ctx0" brushRef="#br1" timeOffset="7544.6019">5988 17082 229 0,'0'0'7'0,"0"0"6"16,8-9 3-16,2-2 3 0,-1 2 2 15,4-6 2-15,4-2 0 16,3-8 2-16,5-5-6 16,-1 5-5-16,6-6-4 0,0 1-3 15,-2 2-1-15,1 3-3 16,-6 1 0-16,0 7-2 15,-6 5 1-15,-4 1-1 16,-13 11 0-16,12-10-2 0,-12 10-3 16,0 0-2-16,-3 10-6 15,-4 3-6-15,-8 5-11 16,-7 3-20-16,2 4-21 16,-5 9-13-16</inkml:trace>
  <inkml:trace contextRef="#ctx0" brushRef="#br1" timeOffset="7864.0466">5871 17293 216 0,'0'0'7'16,"0"-6"3"-16,0 6 2 16,6-17 5-16,-2 5 1 15,6-2 2-15,5-6 3 0,5-5 0 16,5-2-3-16,2 0-1 15,8-7-4-15,-5 3-3 16,7-6-1-16,-3 5-3 16,2-1-1-16,-4 6-3 15,-8 3-1-15,-1 7 0 0,-8 5 0 16,-3 1-1-16,-12 11 1 16,16-9-1-16,-16 9 1 15,0 0-1-15,0 0-1 16,0 0-2-16,0 0-3 15,-8 6-7-15,3 8-12 16,-10 3-32-16,2-3-26 0,1 8-4 16</inkml:trace>
  <inkml:trace contextRef="#ctx0" brushRef="#br1" timeOffset="8959.8133">5717 16687 224 0,'0'0'3'15,"0"0"-5"-15,0 0 4 16,0 0-1-16,0 17 0 0,0 0 2 16,0 6 0-16,6 9 2 15,-2 5-2-15,4 4 3 16,1 3 0-16,2 2-1 15,-2-6 1-15,1-3-2 16,1-5 0-16,-4-5 1 0,3-7-2 16,-8-2 0-16,3-9 2 15,-5-9 1-15,6 10-2 16,-6-10 0-16,0-7-1 0,-6-8 0 16,1-2-1-1,-5-11-1-15,1-1-2 0,-4-10-1 16,1-5 1-16,1 1 0 15,-1-3 1-15,0 4 0 16,1 6 1-16,2 1 1 16,-1 10 1-16,4 5-1 0,2 8-1 15,4 12-1-15,0 0 1 16,0 0-1-16,-8 22-1 0,8 2 0 16,3 10-2-1,4 0 2-15,-1 7 2 0,-1 3 0 16,2-3 1-16,0-2-1 15,-2-6 1-15,1-6 1 16,-2-7-1-16,-1-5 1 0,-1-2 1 16,-2-13 1-16,0 0-2 15,0 0 1-15,0-16-1 16,-2-4 0-16,-3-7 0 16,-3-8-2-16,1-7-1 0,-3-5 0 15,3 2-1-15,-4 4 1 16,4 2 0-16,-3 6 0 15,2 8 1-15,3 8-2 16,0 8-1-16,5 9 0 0,-4 7 1 16,4 7 0-16,0 8-1 15,2 10 0-15,3 4 1 16,0 5 2-16,3 4 0 16,2-1 1-16,-3 1 0 0,0-2 0 15,-1-9 0-15,1-5 0 16,-2-3 0-16,-3-7 0 15,1-4 0-15,-1-5 1 16,-2-10-2-16,0 0-1 16,0 0-2-16,0-7-1 0,-2-8-4 15,-3-7-2-15,-2-6-2 16,2-7-3-16,-6-2 1 16,6-5 1-16,-4 0 0 0,0 1 2 15,0 3 4-15,2 6 2 16,2 5 3-16,0 9 0 15,-6 3 0-15,11 15 0 16,0 0 1-16,-4 10-1 16,4 13 1-16,0 6 0 0,2 5 0 15,5 9 0-15,9 2 2 16,-9 6 0-16,6-6 1 16,-1 2-1-16,-5-7-1 0,0-20-6 15,-1-1-6-15,-1 1-19 16,0 3-22-16,0-9-11 15</inkml:trace>
  <inkml:trace contextRef="#ctx0" brushRef="#br1" timeOffset="9207.1625">5730 17348 98 0,'0'0'9'0,"0"0"1"0,0 0 4 16,12-8 2-16,1-1 3 15,6-8 3-15,9-1 0 0,-1-5-1 16,10-1-6 0,0-6-3-16,6 3-3 0,-6-3-7 15,0 8-17-15,-7 5-29 16,5-3-18-16</inkml:trace>
  <inkml:trace contextRef="#ctx0" brushRef="#br1" timeOffset="12790.8169">6236 15678 169 0,'0'0'7'16,"0"0"3"-16,-2-7 5 0,2 7 4 16,-7-10 4-16,7 10 1 15,-5-10 1-15,5 10-1 16,0 0-5-16,0 0-5 0,-12 12-3 16,4 8-3-16,3 8-4 15,-5 11-2-15,1 3-1 16,-2 13 1-16,-1 6 1 0,-1 1 0 15,1 5-1-15,2 0-1 16,0 0 1-16,-2-2-1 16,2-1 1-16,-5-5-2 15,3-4 1-15,-4 2-2 0,2-5 3 16,1 0 0-16,-4-3 0 16,1-1 0-16,0-9 0 15,3-2 0-15,1-2 0 16,1-7 1-16,4-4-3 15,0-5 1-15,2-1-1 0,0-3 1 16,2-4 0-16,3-11 1 16,-5 12 0-16,5-12 1 15,0 0-1-15,0 0 1 16,0-8-1-16,0-4 0 0,0-6 0 16,5-7-1-16,3-4-1 15,-1-9 0-15,5-9-2 16,3 1 1-16,0-9 0 15,3-2 0-15,2-5 0 0,-1-3 1 16,1-1-1-16,3-1 1 16,-1-3 1-16,0 4 0 15,1 0 0-15,2 2-1 0,0 5 1 16,-3 5 0-16,0 6 0 16,-4 7 0-16,-1 9 1 15,-4 7 0-15,-1 5 2 16,-7 5-2-16,0 5 0 15,-5 10 0-15,0 0-1 0,0 0 0 16,0 20-1-16,-8 5 0 16,-1 12-1-16,-7 10 0 15,2 15 1-15,-9 7 0 16,1 11 0-16,0-2 0 0,-6 2 0 16,3 2 1-16,0-3-1 15,-4-4-1-15,4-9 2 16,-1-4 1-16,0-3 0 15,6-6-1-15,-3-9 1 0,6-1 1 16,2-4-1-16,3-12 1 16,1-1-3-16,6-7 0 15,1-5-3-15,1 1-6 16,3-15-14-16,-15 10-57 0,15-10-1 16</inkml:trace>
  <inkml:trace contextRef="#ctx0" brushRef="#br1" timeOffset="18442.6007">5210 13984 215 0,'0'0'5'16,"0"0"3"-16,0 0 2 16,0 0 4-16,0 0 1 0,0 0 3 15,0-5 1-15,0 5 1 16,0 0-3-16,0 0-2 16,0 0 0-16,0 0-3 15,0 5-2-15,0-5-1 0,0 0-1 16,3 12 0-16,-3-12-1 15,2 15-1-15,-2-15-1 16,3 10-1-16,-3-10 0 16,4 14 1-16,-4-14-1 0,8 15-1 15,-6-4 1-15,-2-11 0 16,6 14 0-16,-6-14 0 16,7 18-1-16,-7-18 0 15,10 15 0-15,-10-15 0 0,7 17 0 16,-7-17-2-16,13 12 0 15,-13-12 0-15,7 15 0 16,-7-15 0-16,14 14 0 16,-14-14 0-16,14 14-1 0,-7-10 2 15,2 1 0-15,2 3 0 16,-1-3 0-16,-1 2 0 16,2 0-1-16,-4 1 1 15,5-1-1-15,-1 1 0 0,1-1 1 16,-3 1-2-16,2-1 0 15,1 1 0-15,-1-4 0 16,1 4 0-16,-3-2 0 16,2 0 0-16,-2 0 0 15,-1-1 0-15,5 2 0 16,-6-2 0-16,2-1 0 0,2-1 0 16,-1 2 0-16,-1 0 0 15,-1 0 0-15,5 0 0 0,-1-1 0 16,1 2 0-16,-1-1 0 15,0-1 0-15,-2 1 0 16,5-2 0-16,-2 2 0 16,-4-3 0-16,1 1 0 0,1 0 0 15,1-1 0-15,-3 1 0 16,4 0 0-16,-3-1 0 16,3 0 0-16,-4 0 0 15,1 1 0-15,3 0 0 16,-1-1 0-16,0-2 0 0,-1 3 0 15,3-1 0-15,2 0 0 16,-4 1 0-16,1-1 0 16,1 1 0-16,1-1 0 15,0 1 0-15,0-1 0 16,2-2 0-16,-1 3 0 0,3-1 0 16,-4-2 0-16,2 0 0 15,1 2 0-15,-4 1 0 16,4-3 0-16,-3 0 0 0,5 2 0 15,-5-2 0-15,2 3 0 16,1-3 0-16,-1 0 0 16,3 0 0-16,-6 2 0 0,7 1 0 15,-4-3 0-15,0 3 0 16,1-2 0-16,1-1 0 16,2 0 0-16,-4 0 0 15,3 0 0-15,2 0 0 16,1 0 0-16,0-1 0 15,-2-2 0-15,2 3 0 0,2-3 0 16,0 1 0-16,-3-1 0 16,3 1 0-16,-3-3 0 15,1 5 0-15,2-2 0 16,-1-3 0-16,-1 5 0 0,-1-5 0 16,1 2 0-16,-2 1 0 15,0-3 0-15,-1 3 0 16,2-3 0-16,-5 2 0 0,4 0 0 15,-2-1 0-15,-4-1 0 16,2 2 0-16,1-2 0 16,-1 0 0-16,1 3 0 0,-3-4 0 15,-1 1 0-15,2 2 0 16,1-1 0-16,-2 2 0 16,2-4 0-16,-2 2 0 15,0-1 0-15,3 0 0 16,-4 0 0-16,4-3 0 0,-1 4 0 15,-2-1 0-15,2-2 0 16,-2-1 0-16,2 3 0 16,-1-2 0-16,-2-1 0 15,-1 2 0-15,1 3 0 16,0-6 0-16,-2 5 0 0,-3-1 0 16,9-3 0-16,-6 1 0 15,1 2 0-15,-1-2 0 16,6-1 0-16,-6 1 0 0,1 0 0 15,-1 2 0-15,1-1 0 16,-3 0 0-16,2 0 0 16,-4-5 0-16,4 8 0 15,0-8 0-15,-12 11 0 0,18-18 0 16,-9 9 0-16,4-4 0 16,-3 4 0-16,2-1 0 15,1-3 0-15,-1 4 0 16,1-3 0-16,-1-1 0 0,0 0 0 15,1 1 0 1,-3-1 0-16,3 1 0 0,-1 0 0 16,-3 3 0-16,2-2 0 15,1 2 0-15,-5-5 0 16,4 4 0-16,-4 1 0 0,3-1 0 16,-3 0 0-16,1 0 0 15,2-2 0-15,-3 4 0 16,0-4 0-16,-1 3 0 0,1-5 0 15,0 2 0-15,-2 2 0 16,6-2 0-16,-6 2 0 16,2-3 0-16,0 1 0 15,1 3 0-15,-1-2 0 0,-2 4 0 16,2-4 0-16,1 2 0 16,-3-3 0-16,-2 2 0 15,2 0 0-15,-1 0 0 16,1 1 0-16,-2-4 0 15,1 0 0-15,2 1 0 16,-1-3 0-16,0 3 0 0,0 0 0 16,0-1 0-16,-3 1 0 15,0-1 0-15,1 4 0 16,3-4 0-16,-4 5 0 0,-2-2 0 16,2-2 0-16,1 0 0 15,-1 0 0-15,-2 1 0 16,3-3 0-16,-3 2 0 0,0-4 0 15,2 4 0-15,-2-1 0 16,0 1 0-16,0 2 0 16,0 1 0-16,0-2 0 15,0 4 0-15,0 7 0 0,-2-18 0 16,2 18 0-16,-3-14 0 16,1 3 0-16,2 11 0 15,-3-14 0-15,3 14 0 16,-2-15 0-16,2 15 0 0,-5-14 0 15,5 14 0-15,-6-15 0 16,6 15 0-16,-2-15 0 16,2 15 0-16,-7-15 0 15,7 15 0-15,-7-16 0 16,7 16 0-16,-5-12 0 0,5 12 0 16,-9-14 0-16,9 14 0 15,-4-15 0-15,4 15 0 0,-5-14 0 16,5 14 0-16,-7-17 0 15,7 17 0-15,-5-14 0 16,5 14 0-16,-5-15 0 16,5 15 0-16,-8-10 0 0,8 10 0 15,-5-12 0-15,5 12 0 16,-2-10 0-16,2 10 0 16,-5-10 0-16,5 10 0 15,-3-9 0-15,3 9 0 16,-4-10 0-16,4 10 0 0,0 0 0 15,-6-10 0-15,6 10 0 16,0 0 0-16,-7-16 0 16,7 16 0-16,-5-8 0 15,5 8 0-15,-7-12 0 16,7 12 0-16,-8-9 0 0,8 9 0 16,-8-15 0-16,8 15 0 15,-2-10 0-15,2 10 0 0,-3-9 0 16,3 9 0-16,0 0 0 15,0-11 0-15,0 11 0 16,0 0 0-16,0 0 0 16,-4-9 0-16,4 9 0 0,0 0 0 15,0 0 0-15,0 0 0 16,0 0 0-16,-5-9 0 16,5 9 0-16,0 0 0 15,0 0 0-15,0 0 0 16,0 0 0-16,0 0 0 0,0 0 0 15,0 0 0-15,0 0 0 16,0 0 0-16,0 0 0 16,0 0 0-16,0 0 0 15,0 0 0-15,0 0 0 0,-11 6 0 16,6 6 0-16,-2 3 0 16,2 3 0-16,-4 3 0 15,0-1 0-15,0 9 0 0,2-5 0 16,-4 0 0-16,4-2 0 15,2-1 0-15,0-1 0 16,0-3 0-16,1-2 0 16,0-3 0-16,2-3 0 0,-1-1 0 15,3-8 0-15,-2 12 0 16,2-12 0-16,0 0 0 16,0 0 0-16,-2 10 0 15,2-10 0-15,0 0 0 16,0 0 0-16,0 0 0 0,0 0 0 15,0-10 0-15,2 1 0 16,0-4 0-16,1-4 0 16,3-8 0-16,1-2 0 15,0-3 0-15,0 1 0 0,1-4 0 16,0 1 0-16,1 5 0 16,-2 0 0-16,2-3 0 15,-5 12 0-15,1-2 0 16,-2 3 0-16,-1 3 0 0,0 4 0 15,-2 0 0-15,0 10 0 16,3-15 0-16,-3 15 0 16,0 0 0-16,2-9 0 0,-2 9 0 15,0 0 0-15,0 0 0 16,0 0 0-16,0 0 0 16,0 0 0-16,0 0 0 15,0 0 0-15,0 0 0 16,0 0 0-16,0 0 0 0,0 0 0 15,0 0 0-15,0 0 0 16,0 0 0-16,0 0 0 16,0 0 0-16,0 0 0 15,0 0 0-15,0 0 0 0,0 0 0 16,13 7 0-16,-13-7 0 16,17 14 0-16,-4-1 0 15,2-1 0-15,0 0 0 0,2 3 0 16,3-1 0-16,0 0 0 15,2 1 0-15,-2 0 0 16,3-1 0-16,2-1 0 16,-1 1 0-16,1-4 0 0,-5-1 0 15,-3 2 0-15,3-3 0 16,-10-3 0-16,5 0 0 16,-15-5 0-16,10 5 0 15,-10-5 0-15,0 0 0 0,0 0 0 16,0 0 0-16,0 0 0 15,0 0 0-15,0 0 0 16,0 0 0-16,0 0 0 16,0 0 0-16,0 0 0 15,0 0 0-15,0 0 0 0,-7 0 0 16,7 0 0-16,-12 0 0 16,-1 0 0-16,-8 4-91 15,12 2-5-15</inkml:trace>
  <inkml:trace contextRef="#ctx0" brushRef="#br1" timeOffset="19124.217">7718 12916 357 0,'0'0'8'0,"0"0"2"16,0 0 5-16,0 0-1 16,0-7-1-16,0 7 1 15,0 0 0-15,0 7 1 16,-7 6-8-16,2 12-2 0,-2 1-4 15,-1 6 0-15,-2 6 1 16,-2 1 0-16,1 2 0 16,2-7 0-16,-1 0-1 0,2-7 0 15,1-1 0-15,2-9 0 16,2-2 0-16,1-5 0 16,2-10 2-16,-2 9-1 15,2-9 1-15,0 0 1 16,0-15-1-16,0 1 0 0,0-8 2 15,7-6-5-15,-2-4 0 16,2-2 0-16,1-7 0 16,2 5 0-16,-1-1 0 15,2-4 0-15,1 10 0 0,-5-1 0 16,1 6 0-16,0 2 0 16,-1 7 0-16,-2-1 0 15,-1 9 0-15,-1-2 0 16,-3 11 0-16,2-9 0 0,-2 9 0 15,0 0 0-15,0 0 0 16,0 0 0-16,0 0 0 16,0 0 0-16,11 7 0 0,-11-7 0 15,0 0 0-15,9 10 0 16,-9-10 0-16,10 10 0 16,-10-10 0-16,11 5 0 15,-11-5 0-15,0 0 0 0,9 7 0 16,-9-7 0-1,0 0 0-15,8 12 0 0,-8-12 0 16,8 13-16-16,-8-4-68 16,0 4-4-16</inkml:trace>
  <inkml:trace contextRef="#ctx0" brushRef="#br1" timeOffset="22323.3783">5218 13868 305 0,'0'0'8'0,"0"0"5"0,0 0 1 15,0 0 1-15,0 0 1 16,0 0-1-16,0 0 1 16,0 0 0-16,0 4-7 15,2 11-2-15,3 5-3 0,0-1 1 16,3 6 0-16,-3 3 2 16,4-1 0-16,3 0 0 15,-1 2-1-15,3-3-1 16,2-2-1-16,-2 1-1 15,4 1 0-15,-1-6 0 0,1-1 0 16,2 1-1 0,-3-3 1-16,3-2 0 0,-3 0 0 15,3-3 1-15,3-2-4 16,-4 0 0-16,3-3 0 0,-1 1 0 16,1-4 0-16,0 4 0 15,1-6 0-15,-1 3 0 16,1-2 0-16,-4-1 0 15,4 1 0-15,-3-1 0 0,2 0 0 16,-2-2 0-16,2 3 0 16,-2-3 0-16,2 3 0 15,1-1 0-15,0-2 0 0,-4 3 0 16,4-2 0-16,-1-1 0 16,0 0 0-16,0 0 0 15,3 0 0-15,-2 0 0 16,2 0 0-16,-1-1 0 15,-1-2 0-15,2 1 0 16,0-1 0-16,0 0 0 0,-3 1 0 16,3-3 0-16,0 3 0 15,0-3 0-15,-4 0 0 16,7 3 0-16,-3-4 0 0,0 2 0 16,0-1 0-16,-2 1 0 15,-2 1 0-15,2 0 0 16,-1-2 0-16,1 2 0 0,-4 1 0 15,4 0 0-15,0 2 0 16,-4-2 0-16,1 2 0 16,3-3 0-16,-4 3 0 15,-1 0 0-15,2 0 0 16,-3-3 0-16,-2 3 0 0,0-2 0 16,0-1 0-16,-3 3 0 15,6-3 0-15,-6 3 0 16,3-3 0-16,-5 3 0 15,2-1 0-15,1 1 0 16,-3 0 0-16,2-2 0 0,-4 2 0 16,4-4 0-16,-12 4 0 15,15 0 0-15,-5 0 0 16,2 0 0-16,-1 0 0 16,1 0 0-16,-3 0 0 0,2-2 0 15,1 2 0-15,1 0 0 16,-1 0 0-16,0 0 0 15,1-3 0-15,-1 0 0 0,3 2 0 16,0-2 0-16,-2 1 0 16,1-1 0-16,2 0 0 15,-2-1 0-15,-2 4 0 0,1-5 0 16,-1 5 0-16,-1-3 0 16,-2 1 0-16,6-1 0 15,-2 1 0-15,-4 0 0 16,4-4 0-16,-1 2 0 15,3-1 0-15,-2 0 0 0,-1-2 0 16,1 1 0-16,-1 0 0 16,0 0 0-16,1-5 0 15,-1 2 0-15,-1 2 0 16,1-4 0-16,0 2 0 0,1-1 0 16,-1-2 0-16,1-3 0 15,1 2 0-15,4 1 0 16,-6-6 0-16,6 1 0 15,-4 0 0-15,4 2 0 0,-1-2 0 16,-2 4 0-16,-5-1 0 16,3-2 0-16,-3 6 0 15,2-2 0-15,-4 2 0 0,-1-2 0 16,-2-1 0-16,0 1 0 16,2 3 0-16,-1-3 0 15,-1-2 0-15,2 4 0 16,-2-4 0-16,-1 1 0 15,5-1 0-15,-2 2 0 0,0-3 0 16,-2-1 0-16,2-1 0 16,-1 0 0-16,1 2 0 15,-2-3 0-15,0 4 0 16,-1-4 0-16,-1 3 0 0,3-2 0 16,-2 0 0-16,-1 0 0 15,-1 5 0-15,1-8 0 16,4 4 0-16,-5-1 0 15,3-3 0-15,-2 1 0 0,0-1 0 16,2-2 0-16,-3-1 0 16,3-2 0-16,-3 3 0 15,-2-2 0-15,3 0 0 0,-3 0 0 16,0 2 0-16,0 0 0 16,0-3 0-16,0 5 0 15,0-5 0-15,0 3 0 16,0 0 0-16,-3-1 0 15,3 1 0-15,0-3 0 0,0 1 0 16,0 3 0-16,0 1 0 16,0 3 0-16,0-2 0 15,0 4 0-15,0 0 0 16,0 6 0-16,0-2 0 0,-2 1 0 16,2 10 0-16,0-15 0 15,0 15 0-15,-2-10 0 16,2 10 0-16,0-7 0 0,0 7 0 15,0 0 0-15,0 0 0 16,-3-10 0-16,3 10 0 16,0 0 0-16,0 0 0 15,0 0 0-15,0 0 0 16,0 0 0-16,0 0 0 0,0 0 0 16,0 10 0-16,0 2 0 15,0 0 0-15,0 6 0 16,3 2 0-16,-1 10 0 0,0 2 0 15,1 1 0-15,4 0 0 16,-1 5 0-16,-1 4 0 16,-3 0 0-16,3 2 0 15,-5 2 0-15,0-3 0 16,0 2 0-16,-3 5 0 16,-4-3 0-16,-1-2 0 15,-2-4 0-15,3 0 0 16,-3-5 0-16,-3 2 0 0,1-6 0 15,-3 0 0-15,1-5 0 16,-4 1 0-16,-5 1 0 16,4-1 0-16,-6 2 0 15,0-3 0-15,-5 5 0 16,3-5 0-16,-3 3 0 0,2-5 0 16,-2 1 0-16,1-1 0 15,2 0 0-15,-3-5 0 16,5 0 0-16,-2-3 0 0,2 0 0 15,2 1 0-15,-2-3 0 16,6-2 0-16,-1-4 0 16,-3 4 0-16,6-4 0 15,-3 1 0-15,1-2 0 16,-2 1 0-16,-1 2 0 0,-3-4 0 16,1 4 0-16,-6-2 0 15,-3 2 0-15,3-2 0 16,0 3 0-16,-2-2 0 0,2 2 0 15,-2-3 0-15,4 2 0 16,-2-1 0-16,9-2 0 16,-4-1 0-16,0-2 0 15,0 0 0-15,-1 0 0 0,2 0 0 16,2-3 0-16,-3 3 0 16,0 0 0-16,-3-2 0 15,1 1 0-15,3-1 0 16,-1 2 0-16,-3-5 0 0,-2 2 0 15,3-2-2-15,0 0 2 16,-3 0 0-16,5-2 0 16,-3-3 0-16,2-2 0 15,1-1 0-15,0 1 0 16,-3-3 0-16,3 2 0 0,-2 2 0 16,2-5 0-16,-2 1 0 15,-3 2 0-15,5-1-1 16,-2-1 1-16,2-3 0 0,0 3 0 15,0 1 0-15,1-1 0 16,1 0 0-16,3 0-1 16,-5 2 1-16,6-2 0 15,-4 1 0-15,0-2 0 16,4 4 0-16,-1-5 0 0,-3 2 0 16,1 0 2-16,0-2 0 15,2 0-2-15,0-2 0 16,3 0 0-16,-1-1 0 15,1 0 0-15,-1 1 0 16,1 2 0-16,0-4 0 0,-1 4 0 16,1-1 0-16,-1-1 0 15,-1 3 0-15,1-1 0 16,4 0 0-16,-4 2 0 0,6 1 0 16,-4-2 0-16,7 4 0 15,0-1 0-15,9 8 0 0,-12-17 0 16,12 17 0-16,-9-15 0 15,9 15 0-15,-7-12 0 16,7 12 0-16,-13-13 0 16,13 13 0-16,-10-9 0 15,10 9 0-15,-7-5 0 0,7 5 0 16,0 0 0-16,0 0-3 16,0 0-2-16,0 0-8 15,0 12-38-15,0-5-35 16,7 3-2-16</inkml:trace>
  <inkml:trace contextRef="#ctx0" brushRef="#br1" timeOffset="24908.6944">8439 13293 358 0,'0'0'8'0,"0"0"6"15,0 0 2-15,0 0 1 16,0 0 2-16,3-10 1 0,-3 10 1 16,0 0 0-16,0 0-8 15,0 0-9-15,0 12-4 16,0 7 0-16,0 1 0 16,2 8 0-16,3 4 0 0,1 3 0 15,-2 2 0-15,1 0 0 16,0-4 0-16,0-1 0 15,0-7 0-15,-3-1 0 16,-2-1 0-16,0-6 0 0,0-2 0 16,0 0 0-16,-5-5-3 15,5-1-27-15,0-9-58 16,-7 8-2-16</inkml:trace>
  <inkml:trace contextRef="#ctx0" brushRef="#br1" timeOffset="25290.5955">8250 13530 403 0,'0'0'5'0,"0"0"2"15,0 0 2-15,-2-9 0 0,2 9 2 16,0 0 1-16,2-11 2 15,6 6 0-15,10 1-3 16,6-6-2-16,3-2-2 16,5-1-7-16,9-2 0 15,1-3 0-15,-3-1 0 16,4-1 0-16,-6 5 0 0,-5 1 0 16,-7 4 0-16,-2-1 0 15,-9 5 0-15,-1 0 0 0,-13 6 0 16,12-3 0-16,-12 3 0 15,0 0 0-15,0 0 0 16,0 0 0-16,0 0 0 0,0 0 0 16,0 0 0-16,0 0 0 15,-2 14 0-15,-8-14-32 16,10 0-58-16,-8 19-1 16</inkml:trace>
  <inkml:trace contextRef="#ctx0" brushRef="#br1" timeOffset="25772.4643">8974 13104 425 0,'0'0'6'0,"0"0"3"0,0 0 0 15,0 0 1-15,0 0 1 16,0 0-1-16,-8-4 0 16,8 4 1-16,-3 12-6 0,-1 0-2 15,-1 8-1-15,0 0-2 16,-6 5 0-16,2 2 0 16,-1 0 0-16,-3-2 0 15,1 0 0-15,-2-4 0 0,1-3 0 16,1 2 0-16,-1-7 0 15,3-3 0-15,-2-1 0 16,12-9 0-16,-11 7 0 16,11-7 0-16,0 0 0 15,8-4 0-15,7-6 0 0,3 0 0 16,6-2 0-16,3-3 0 16,3 0 0-16,5-2 0 15,-3-1 0-15,-2 6 0 16,-3 0 0-16,-2 0 0 0,-4 4 0 15,-7 2 0-15,-1 3 0 16,-3 2 0-16,-10 1 0 16,9 0-3-16,-9 0-57 0,0 0-30 15,0 12 0-15</inkml:trace>
  <inkml:trace contextRef="#ctx0" brushRef="#br1" timeOffset="26025.8768">9036 13101 404 0,'0'0'6'0,"0"0"4"16,0 0 2-16,0 0 1 15,0 0 0-15,0 0 1 16,0 0 0-16,0 11 1 0,5 1-5 16,5 8-10-16,-1 2 0 15,2 5 0-15,1 3 0 16,1 2 0-16,-1 0 0 0,0-5 0 15,-1 2 0-15,-2-5 0 16,-2-4 0-16,2-3 0 16,-5-5-12-16,1 1-23 0,12-6-53 15,-17-7-1-15</inkml:trace>
  <inkml:trace contextRef="#ctx0" brushRef="#br1" timeOffset="26659.6961">9331 13017 393 0,'0'0'7'0,"0"0"5"15,0 0 1-15,0 0 2 16,0-9 1-16,0 9 0 0,0 0 0 16,0 0 0-16,-7 0-9 15,2 7-7-15,0 6 0 16,3 2 0-16,-3 1 0 15,3 5 0-15,2-4 0 0,0-2 0 16,0 3 0-16,7-6 0 16,5 0 0-16,1-2 0 15,1-3 0-15,4 1 0 0,-3-4 0 16,5 2 0-16,-3-4 0 16,3 0 0-16,-6 3 0 15,2-2 0-15,-4 0 0 16,-4 3 0-16,-8-6 0 0,7 18 0 15,-7-6 0 1,-7 2 0-16,-6 3 0 0,-1-1 0 16,-4 2 0-16,-5-3 0 15,2-3-5-15,-2-1-46 16,3-4-39-16,0-5-1 16</inkml:trace>
  <inkml:trace contextRef="#ctx0" brushRef="#br1" timeOffset="26805.8593">9344 12990 456 0,'0'0'4'16,"0"0"0"-16,5-14 1 15,-5 14 0-15,12-18 0 16,-4 6-2-16,4 2-10 0,-2 5-67 16,5-10-9-16</inkml:trace>
  <inkml:trace contextRef="#ctx0" brushRef="#br1" timeOffset="27089.8669">9441 12599 444 0,'0'0'3'0,"0"0"2"16,-10 8 1-16,10-8 1 16,-15 16 1-16,8 0-1 0,2-1 2 15,0 2-1-15,5-3-1 16,0 1-2-16,10-1-3 15,4-7-2-15,6-2 0 16,1-5 0-16,0-3 0 0,0-3 0 16,-4-6 0-16,-2-2 0 15,-8 1 0-15,-4-1 0 16,-6 1 0-16,-11 8 0 0,-7 0 0 16,-4 5 0-16,-1 5 0 15,-2 10 0-15,1-3 0 16,4 8-85-16,9 2-6 15</inkml:trace>
  <inkml:trace contextRef="#ctx0" brushRef="#br1" timeOffset="28440.4416">6391 6899 328 0,'0'0'4'0,"0"0"1"16,0 0 2-16,0 0 1 16,0-4 2-16,0 4 1 15,17-17 1-15,3 8-2 16,5-6-5-16,2-5-6 16,16-2-14-16,-1-2-40 0,12-11-20 15</inkml:trace>
  <inkml:trace contextRef="#ctx0" brushRef="#br1" timeOffset="28589.3042">7336 6270 392 0,'0'0'1'0,"0"0"-1"16,0 0 1-16,0 0-1 15,7-4-2-15,-7 4-10 0,20-19-26 16,2 6-32-16,3-4-7 15</inkml:trace>
  <inkml:trace contextRef="#ctx0" brushRef="#br1" timeOffset="28907.7475">8434 5641 402 0,'0'0'1'0,"0"0"0"15,0 0 0-15,0 0 0 16,15-6 1-16,-2 2-2 16,-1-7-2-16,10 2-7 15,-1-9-16-15,3-1-48 16,16-6-5-16</inkml:trace>
  <inkml:trace contextRef="#ctx0" brushRef="#br1" timeOffset="29054.6745">9145 5249 387 0,'0'0'0'0,"0"0"0"16,0 0 0-16,0 0 0 15,0 0 0-15,13-4-1 16,-13 4-5-16,19-13-14 16,-1 10-37-16,7-12-17 0</inkml:trace>
  <inkml:trace contextRef="#ctx0" brushRef="#br1" timeOffset="29209.2581">9802 4920 418 0,'0'0'1'0,"0"0"1"0,0 0-1 16,0 0 0-16,0 0-1 15,0 0-2-15,7-10-4 0,-2 0-11 16,8-13-53-16,6 6-8 15</inkml:trace>
  <inkml:trace contextRef="#ctx0" brushRef="#br1" timeOffset="29375.8133">10378 4578 381 0,'0'0'3'0,"0"0"0"0,0 0-1 16,0 0 1-16,0 0-1 15,0 0-2-15,0 0-6 16,0-8-38-16,10 1-29 16,3-6-4-16</inkml:trace>
  <inkml:trace contextRef="#ctx0" brushRef="#br1" timeOffset="29526.4112">10838 4362 393 0,'0'0'2'0,"0"0"1"16,0 0 0-16,0 0 1 16,-7 5-3-16,7-5-5 15,0 0-30-15,0-5-37 0,9-5-6 16</inkml:trace>
  <inkml:trace contextRef="#ctx0" brushRef="#br1" timeOffset="29683.1573">11109 4246 476 0,'0'0'3'0,"0"0"0"15,0 0 0-15,0 0 0 16,0 0-1-16,0 0-5 16,0 0-29-16,-5-5-48 0,5 5-5 15</inkml:trace>
  <inkml:trace contextRef="#ctx0" brushRef="#br1" timeOffset="31241.4888">4721 6965 219 0,'0'0'0'0,"0"0"0"0,0 0 0 15,0 0 0-15,0 0 2 16,12-4 0-16,2-7 2 15,14-1-6-15,4-7-14 0,16-11-32 16,11-5-9-16</inkml:trace>
  <inkml:trace contextRef="#ctx0" brushRef="#br1" timeOffset="31389.6445">5921 6304 289 0,'0'0'4'16,"12"-5"2"-16,1 1 1 15,4-4 0-15,5-1 1 16,8-8-1-16,3 1-7 0,17-4-24 16,9-5-39-16,-1-4-7 15</inkml:trace>
  <inkml:trace contextRef="#ctx0" brushRef="#br1" timeOffset="31522.2895">6935 5765 325 0,'0'0'3'0,"0"0"1"0,18-11 0 16,-6 7 1-16,5-5-1 16,8 3-1-16,5-8-12 0,10-10-44 15,10 7-17-15</inkml:trace>
  <inkml:trace contextRef="#ctx0" brushRef="#br1" timeOffset="31674.8882">8205 5145 344 0,'0'0'3'16,"16"-7"1"-16,0-1 0 15,7-4 0-15,7 3 2 16,9-8-5-16,7-2-15 0,9-5-51 16,11-1-7-16</inkml:trace>
  <inkml:trace contextRef="#ctx0" brushRef="#br1" timeOffset="31823.0175">9418 4528 342 0,'0'0'2'15,"11"-7"2"-15,-11 7-1 0,19-10 1 16,-3 0 0-16,5 2-3 16,7-7-5-16,7 0-24 15,10 1-41-15,-1-8-3 16</inkml:trace>
  <inkml:trace contextRef="#ctx0" brushRef="#br1" timeOffset="32389.4557">5319 7983 346 0,'0'0'0'15,"18"-4"0"-15,5-11 0 0,1-7 0 16,23-6-4-16,11-11-12 16,13-16-48-16,19-1-8 15</inkml:trace>
  <inkml:trace contextRef="#ctx0" brushRef="#br1" timeOffset="32552.5028">7308 6832 362 0,'0'0'3'0,"15"-10"-2"16,5 0 3-16,5-2-1 15,12-5-1-15,11-9-6 16,14-8-31-16,17-1-32 16,1-4-6-16</inkml:trace>
  <inkml:trace contextRef="#ctx0" brushRef="#br1" timeOffset="32691.6508">8688 6077 365 0,'0'0'3'0,"20"-13"1"15,7-1-1-15,8-10 1 16,15 0 0-16,10-8-2 16,9-9-6-16,18 0-8 0,8-5-18 15,-4-2-25-15,11 4-20 16</inkml:trace>
  <inkml:trace contextRef="#ctx0" brushRef="#br1" timeOffset="33156.7528">11171 4389 434 0,'0'0'4'0,"0"0"-3"0,0 0 1 16,0 0 0-16,0 0-1 15,-9 3-9-15,9-3-48 16,0 10-20-16</inkml:trace>
  <inkml:trace contextRef="#ctx0" brushRef="#br1" timeOffset="35141.5718">6582 17415 273 0,'0'0'9'15,"0"0"5"-15,0 0 3 16,0-10 5-16,0 10 1 0,0 0 3 15,0-13 0-15,0 13 2 16,0 0-10-16,-2-10-4 16,2 10-5-16,0 0-3 15,-2-8-3-15,2 8 0 0,0 0-3 16,-5 6 0-16,5 6 0 16,0 2-1-16,0 3 2 15,0-3 0-15,0 6 0 0,0 0-1 16,0 0-1-16,0 2-1 15,0 0-3-15,0 0-3 16,0 3-4-16,0 0-6 16,2-2-13-16,1-1-28 0,-3-8-23 15,0 1-4-15</inkml:trace>
  <inkml:trace contextRef="#ctx0" brushRef="#br1" timeOffset="35764.7442">6396 17568 239 0,'0'0'4'0,"0"0"3"15,0 0-1-15,0 0 0 16,0 0 1-16,0 0 5 16,0 0 2-16,0 0 2 15,10 0-2-15,-3 0-1 16,6 0 1-16,-1 0 3 16,3-2 0-16,2-3-4 15,6 2-2-15,-3-1-3 0,2-2-1 16,0 2-1-16,3-1-2 15,-2 0 0-15,1 0-2 0,-1-3 0 16,-1 3 1-16,-5 1 0 16,1-1 0-16,-4-1 0 15,-1 2 1-15,-3 2-1 16,-10 2-1-16,13-4 0 0,-13 4 0 16,0 0-1-16,0 0-1 15,0 0 0-15,0 0 1 16,0 0-1-16,0 0 0 15,5 7 1-15,-5-7-1 16,0 0 1-16,0 0-1 0,0 0 1 16,0 11-1-16,0-11 0 15,0 0 0-15,0 0 0 16,0 0 0-16,0 0 0 16,0 7 0-16,0-7 0 15,0 0-1-15,0 0 0 0,0 0-1 16,0 0 0-16,0 0-2 15,0 0-1-15,0 0-2 16,0 0-2-16,0 0-4 0,0 0-5 16,0 0-15-16,-5 11-30 15,5-11-17-15</inkml:trace>
  <inkml:trace contextRef="#ctx0" brushRef="#br1" timeOffset="38123.0567">11191 4384 311 0,'0'0'7'0,"0"0"3"16,0 0 1-16,0 0 3 15,5-2 2-15,-5 2 2 16,0 0 1-16,0 0 1 16,0 0-6-16,0 0-1 0,0 0-3 15,0 0-1-15,0 0-2 16,0 0-1-16,0 0-2 16,0 0-1-16,0 0-1 15,0 0-1-15,0 0 0 16,0 0 0-16,0 0-1 0,0 0 1 15,0 0-1-15,0 0 1 16,0 0-1-16,0 0 0 16,0 0 0-16,0 0 1 0,0 0-1 15,0 0 1-15,0 0-1 16,0 0 0-16,0 0 0 16,0 0 1-16,0 0-1 15,0 0 0-15,0 0 1 0,0 0-1 16,0 0-1-16,0 0-2 15,0 0-5-15,0 0-7 16,0 0-21-16,0 0-48 0,7 7-2 16</inkml:trace>
  <inkml:trace contextRef="#ctx0" brushRef="#br1" timeOffset="45806.6904">9423 4446 215 0,'0'0'7'0,"0"0"3"0,0-10 4 15,0 10 3-15,0 0-1 16,4-12 2-16,-4 12-3 16,0 0 1-16,0 0-8 0,0 0-4 15,0 0-6-15,-6 0-5 16,1 8-7-16,0 1-10 16,-2 4-13-16,-6 1-16 0,1 4-8 15</inkml:trace>
  <inkml:trace contextRef="#ctx0" brushRef="#br1" timeOffset="46386.6729">10448 5029 289 0,'0'0'3'16,"0"0"-2"-16,0 15 3 15,0-15 0-15,2 17 0 0,3-5-1 16,1 0-4-16,6-2-14 16,-3 7-44-16,4-6-8 0</inkml:trace>
  <inkml:trace contextRef="#ctx0" brushRef="#br1" timeOffset="54540.1873">12019 3369 240 0,'0'0'5'15,"0"0"2"-15,-2-13 3 16,2 13 1-16,-5-14 2 16,5 14 2-16,-3-13-2 15,3 13 0-15,-2-10-7 0,2 10-2 16,0 0-1-16,5 13-3 15,7-1-1-15,6 11-1 16,3 6-1-16,9 5 3 16,2 11 1-16,9 2 0 15,-4 1 1-15,2 0-1 0,-4-2 1 16,1-4-1-16,-12-3 1 16,-2-9-1-16,-4-3 0 15,-11-9 1-15,1-7 2 0,-6 0 0 16,-2-11 0-16,0 0 1 15,0 0-1-15,-12-18 1 16,5-4-1-16,-11-7 1 0,4-9-3 16,-4-6 1-16,0-10 0 15,-4-3-1-15,0-9 1 16,-1 0-1-16,4 2 2 16,-1 4 0-16,2 6 1 15,1 6-1-15,4 9-1 0,3 12 0 16,3 7-2-16,5 8-2 15,2 12 0-15,0 0-2 16,7 20-1-16,7 9 0 16,6 5 0-16,3 11 1 15,7 5 2-15,2 7 0 0,3 5 0 16,0-5 1-16,-1-3 0 16,1-6 0-16,-2-4 1 15,-9-12 0-15,1-1 0 0,-9-10 1 16,-2-4 1-16,-7-7 1 15,-7-10 0-15,0 0 0 16,-7-2 0-16,-7-15-1 16,-2-8 0-16,-9-10 0 0,1-9-1 15,-6-11-1-15,0-7-1 16,-3-8 1-16,1 0 1 16,2-3-1-16,4 8 1 15,1 11-1-15,4 9 0 16,7 14-2-16,3 13 0 0,11 18-1 15,0 10 1-15,5 24-1 16,8 9 0-16,10 14 0 16,1 7 0-16,1 11 2 15,7 1-2-15,3 3-7 0,-8-6-11 16,8-12-37-16,-2 1-19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0343A-97C7-49B5-B7C6-4D51453A1F5F}" type="datetimeFigureOut">
              <a:rPr lang="en-IN" smtClean="0"/>
              <a:t>07-02-2021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FF704-98DE-4A71-829F-E86D474D4D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06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  <a:p>
            <a:r>
              <a:rPr lang="en-IN" dirty="0"/>
              <a:t>https://opentextbc.ca/teachinginadigitalage/chapter/section-8-1-a-short-history-of-educational-technology/?utm_source=timminstoday.com&amp;utm_campaign=timminstoday.com&amp;utm_medium=referral</a:t>
            </a:r>
          </a:p>
          <a:p>
            <a:endParaRPr lang="en-IN" dirty="0"/>
          </a:p>
          <a:p>
            <a:r>
              <a:rPr lang="en-IN" dirty="0"/>
              <a:t>https://www.riemysore.ac.in/ict/unit__7__elearning.html#7.5</a:t>
            </a:r>
          </a:p>
          <a:p>
            <a:endParaRPr lang="en-IN" dirty="0"/>
          </a:p>
          <a:p>
            <a:r>
              <a:rPr lang="en-IN" dirty="0"/>
              <a:t>https://www.youtube.com/watch?v=jTH3ob1IRFo</a:t>
            </a:r>
          </a:p>
          <a:p>
            <a:endParaRPr lang="en-I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Skinner, B. (1968)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of Teaching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1968. New York: Appleton-Century-Crofts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FF704-98DE-4A71-829F-E86D474D4D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1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407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white"/>
                </a:solidFill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2129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customXml" Target="../ink/ink7.xml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 algn="ctr"/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Mechanisms and Robotics</a:t>
            </a:r>
            <a:br>
              <a:rPr lang="en-US" b="0" i="1" dirty="0" smtClean="0">
                <a:latin typeface="+mn-lt"/>
                <a:cs typeface="Helvetica" panose="020B0604020202020204" pitchFamily="34" charset="0"/>
              </a:rPr>
            </a:br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Laboratory Exercises - Day 2</a:t>
            </a:r>
            <a:endParaRPr lang="en-US" b="0" i="1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GB" dirty="0"/>
              <a:t>Forward kinematics-1: </a:t>
            </a:r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Cylindrical </a:t>
            </a:r>
            <a:r>
              <a:rPr lang="en-GB" dirty="0"/>
              <a:t>manipulator</a:t>
            </a:r>
          </a:p>
        </p:txBody>
      </p:sp>
    </p:spTree>
    <p:extLst>
      <p:ext uri="{BB962C8B-B14F-4D97-AF65-F5344CB8AC3E}">
        <p14:creationId xmlns:p14="http://schemas.microsoft.com/office/powerpoint/2010/main" val="3770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Cylindrical arm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5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0"/>
            <a:ext cx="5113503" cy="37189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99100" y="1173480"/>
            <a:ext cx="2031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Rounded MT Bold" panose="020F0704030504030204" pitchFamily="34" charset="0"/>
              </a:rPr>
              <a:t>L1 = </a:t>
            </a:r>
            <a:r>
              <a:rPr lang="en-US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700 mm</a:t>
            </a:r>
            <a:endParaRPr lang="en-US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 Rounded MT Bold" panose="020F0704030504030204" pitchFamily="34" charset="0"/>
              </a:rPr>
              <a:t>L2 = </a:t>
            </a:r>
            <a:r>
              <a:rPr lang="en-US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600 mm</a:t>
            </a:r>
            <a:endParaRPr lang="en-US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d2 = </a:t>
            </a:r>
            <a:r>
              <a:rPr lang="en-US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100 mm</a:t>
            </a:r>
            <a:endParaRPr lang="en-US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d3 = </a:t>
            </a:r>
            <a:r>
              <a:rPr lang="en-US" dirty="0" smtClean="0">
                <a:solidFill>
                  <a:srgbClr val="000000"/>
                </a:solidFill>
                <a:latin typeface="Arial Rounded MT Bold" panose="020F0704030504030204" pitchFamily="34" charset="0"/>
              </a:rPr>
              <a:t>200 mm</a:t>
            </a:r>
            <a:endParaRPr lang="en-US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3440" y="1121760"/>
              <a:ext cx="9357840" cy="5133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240" y="1105200"/>
                <a:ext cx="9381960" cy="51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307520" y="1711080"/>
              <a:ext cx="3597840" cy="4570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040" y="1694520"/>
                <a:ext cx="3629520" cy="46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303280" y="2651040"/>
              <a:ext cx="15480" cy="2930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0320" y="2636280"/>
                <a:ext cx="42840" cy="29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1699560" y="1104840"/>
              <a:ext cx="2807280" cy="5262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0920" y="1090080"/>
                <a:ext cx="2829960" cy="52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6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Cylindrical arm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5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33600"/>
            <a:ext cx="5980032" cy="38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Solution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56356"/>
            <a:ext cx="8811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Solution</a:t>
            </a:r>
            <a:r>
              <a:rPr lang="en-IN" dirty="0" smtClean="0"/>
              <a:t>: [</a:t>
            </a:r>
            <a:r>
              <a:rPr lang="en-IN" dirty="0" err="1"/>
              <a:t>x’,y’,z</a:t>
            </a:r>
            <a:r>
              <a:rPr lang="en-IN" dirty="0"/>
              <a:t>’] = </a:t>
            </a:r>
            <a:r>
              <a:rPr lang="en-IN" dirty="0" smtClean="0"/>
              <a:t>[</a:t>
            </a:r>
            <a:r>
              <a:rPr lang="en-IN" dirty="0" err="1" smtClean="0"/>
              <a:t>Rotz</a:t>
            </a:r>
            <a:r>
              <a:rPr lang="en-IN" dirty="0" smtClean="0"/>
              <a:t>(</a:t>
            </a:r>
            <a:r>
              <a:rPr lang="en-IN" dirty="0" smtClean="0">
                <a:latin typeface="Symbol" panose="05050102010706020507" pitchFamily="18" charset="2"/>
              </a:rPr>
              <a:t>q</a:t>
            </a:r>
            <a:r>
              <a:rPr lang="en-IN" dirty="0" smtClean="0"/>
              <a:t>1</a:t>
            </a:r>
            <a:r>
              <a:rPr lang="en-IN" dirty="0"/>
              <a:t>).</a:t>
            </a:r>
            <a:r>
              <a:rPr lang="en-IN" dirty="0" err="1"/>
              <a:t>Transz</a:t>
            </a:r>
            <a:r>
              <a:rPr lang="en-IN" dirty="0"/>
              <a:t>(L1</a:t>
            </a:r>
            <a:r>
              <a:rPr lang="en-IN" dirty="0" smtClean="0"/>
              <a:t>)].[</a:t>
            </a:r>
            <a:r>
              <a:rPr lang="en-IN" dirty="0" err="1" smtClean="0"/>
              <a:t>Transz</a:t>
            </a:r>
            <a:r>
              <a:rPr lang="en-IN" dirty="0" smtClean="0"/>
              <a:t>(d2</a:t>
            </a:r>
            <a:r>
              <a:rPr lang="en-IN" dirty="0"/>
              <a:t>).</a:t>
            </a:r>
            <a:r>
              <a:rPr lang="en-IN" dirty="0" err="1"/>
              <a:t>Rotx</a:t>
            </a:r>
            <a:r>
              <a:rPr lang="en-IN" dirty="0"/>
              <a:t>(-90).</a:t>
            </a:r>
            <a:r>
              <a:rPr lang="en-IN" dirty="0" err="1"/>
              <a:t>transz</a:t>
            </a:r>
            <a:r>
              <a:rPr lang="en-IN" dirty="0"/>
              <a:t>(L2</a:t>
            </a:r>
            <a:r>
              <a:rPr lang="en-IN" dirty="0" smtClean="0"/>
              <a:t>)].</a:t>
            </a:r>
            <a:r>
              <a:rPr lang="en-IN" dirty="0" err="1"/>
              <a:t>Transz</a:t>
            </a:r>
            <a:r>
              <a:rPr lang="en-IN" dirty="0"/>
              <a:t>(d3).[0,0,0]’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43200" y="4391027"/>
                <a:ext cx="303063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IN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x’,y’,z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’]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391027"/>
                <a:ext cx="3030638" cy="972702"/>
              </a:xfrm>
              <a:prstGeom prst="rect">
                <a:avLst/>
              </a:prstGeom>
              <a:blipFill rotWithShape="0">
                <a:blip r:embed="rId2"/>
                <a:stretch>
                  <a:fillRect l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27856"/>
              </p:ext>
            </p:extLst>
          </p:nvPr>
        </p:nvGraphicFramePr>
        <p:xfrm>
          <a:off x="838200" y="2526837"/>
          <a:ext cx="470866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778"/>
                <a:gridCol w="784778"/>
                <a:gridCol w="784778"/>
                <a:gridCol w="784778"/>
                <a:gridCol w="784778"/>
                <a:gridCol w="784778"/>
              </a:tblGrid>
              <a:tr h="3004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</a:tr>
              <a:tr h="3004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d2, L2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041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7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GB" dirty="0"/>
              <a:t>Forward kinematics-1: </a:t>
            </a:r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7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Develop workspace points in MATLAB for articulated manipulator whose joint angles are π, π/2 and π/2, link lengths L1 = 100mm, L</a:t>
            </a:r>
            <a:r>
              <a:rPr lang="en-GB" baseline="-25000" dirty="0"/>
              <a:t>2</a:t>
            </a:r>
            <a:r>
              <a:rPr lang="en-GB" dirty="0"/>
              <a:t>=L</a:t>
            </a:r>
            <a:r>
              <a:rPr lang="en-GB" baseline="-25000" dirty="0"/>
              <a:t>3</a:t>
            </a:r>
            <a:r>
              <a:rPr lang="en-GB" dirty="0"/>
              <a:t>=300 mm.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6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4265144" cy="2892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69360" y="712440"/>
              <a:ext cx="9943200" cy="6132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200" y="702360"/>
                <a:ext cx="9968760" cy="61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2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175" y="1865425"/>
            <a:ext cx="5895650" cy="300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66150"/>
              </p:ext>
            </p:extLst>
          </p:nvPr>
        </p:nvGraphicFramePr>
        <p:xfrm>
          <a:off x="5666807" y="486873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 txBox="1">
                <a:spLocks/>
              </p:cNvSpPr>
              <p:nvPr/>
            </p:nvSpPr>
            <p:spPr>
              <a:xfrm>
                <a:off x="822960" y="1756356"/>
                <a:ext cx="8550976" cy="185571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IN" sz="14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</a:t>
                </a:r>
              </a:p>
              <a:p>
                <a:pPr marL="0" indent="0" eaLnBrk="1" hangingPunct="1">
                  <a:buNone/>
                </a:pP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 = </a:t>
                </a:r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>
                    <a:latin typeface="Symbol" panose="05050102010706020507" pitchFamily="18" charset="2"/>
                  </a:rPr>
                  <a:t>q</a:t>
                </a:r>
                <a:r>
                  <a:rPr lang="en-IN" sz="1400" dirty="0"/>
                  <a:t>1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14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>
                    <a:latin typeface="Symbol" panose="05050102010706020507" pitchFamily="18" charset="2"/>
                  </a:rPr>
                  <a:t>q</a:t>
                </a:r>
                <a:r>
                  <a:rPr lang="en-IN" sz="1400" dirty="0"/>
                  <a:t>2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</a:t>
                </a:r>
                <a:r>
                  <a:rPr lang="en-US" sz="14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14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>
                    <a:latin typeface="Symbol" panose="05050102010706020507" pitchFamily="18" charset="2"/>
                  </a:rPr>
                  <a:t>q</a:t>
                </a:r>
                <a:r>
                  <a:rPr lang="en-IN" sz="1400" dirty="0"/>
                  <a:t>3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4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*origin</a:t>
                </a:r>
              </a:p>
              <a:p>
                <a:pPr eaLnBrk="1" hangingPunct="1"/>
                <a:endParaRPr lang="en-IN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14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>
                    <a:latin typeface="Symbol" panose="05050102010706020507" pitchFamily="18" charset="2"/>
                  </a:rPr>
                  <a:t>q</a:t>
                </a:r>
                <a:r>
                  <a:rPr lang="en-IN" sz="1400" dirty="0" smtClean="0"/>
                  <a:t>1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IN" sz="14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1400" dirty="0" smtClean="0"/>
                  <a:t>2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IN" sz="14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4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4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1400" dirty="0" smtClean="0"/>
                  <a:t>3</a:t>
                </a:r>
                <a:r>
                  <a:rPr lang="en-US" sz="1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:endParaRPr lang="en-US" sz="1400" dirty="0"/>
              </a:p>
            </p:txBody>
          </p:sp>
        </mc:Choice>
        <mc:Fallback xmlns=""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756356"/>
                <a:ext cx="8550976" cy="1855719"/>
              </a:xfrm>
              <a:prstGeom prst="rect">
                <a:avLst/>
              </a:prstGeom>
              <a:blipFill rotWithShape="0">
                <a:blip r:embed="rId2"/>
                <a:stretch>
                  <a:fillRect l="-214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98107"/>
              </p:ext>
            </p:extLst>
          </p:nvPr>
        </p:nvGraphicFramePr>
        <p:xfrm>
          <a:off x="1219200" y="3796892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93558" y="5715000"/>
                <a:ext cx="265002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58" y="5715000"/>
                <a:ext cx="2650021" cy="9727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06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GB" dirty="0"/>
              <a:t>Forward kinematics-1: 5</a:t>
            </a:r>
            <a:r>
              <a:rPr lang="en-GB" dirty="0" smtClean="0"/>
              <a:t>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0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48140" y="1732043"/>
            <a:ext cx="5238261" cy="272891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All the five axes of the manipulator are revolute as shown in figure. Find the position and orientation of the end effector if the joint variable vector is          </a:t>
            </a:r>
            <a:r>
              <a:rPr lang="en-GB" dirty="0" smtClean="0"/>
              <a:t>q </a:t>
            </a:r>
            <a:r>
              <a:rPr lang="en-GB" dirty="0"/>
              <a:t>= [π/4   3π/4    -π/2    -π/4   π] </a:t>
            </a:r>
            <a:r>
              <a:rPr lang="en-GB" baseline="30000" dirty="0"/>
              <a:t>T</a:t>
            </a:r>
            <a:r>
              <a:rPr lang="en-GB" dirty="0"/>
              <a:t> and the link parameters are L</a:t>
            </a:r>
            <a:r>
              <a:rPr lang="en-GB" baseline="-25000" dirty="0"/>
              <a:t>1</a:t>
            </a:r>
            <a:r>
              <a:rPr lang="en-GB" dirty="0"/>
              <a:t> = 50, L</a:t>
            </a:r>
            <a:r>
              <a:rPr lang="en-GB" baseline="-25000" dirty="0"/>
              <a:t>2</a:t>
            </a:r>
            <a:r>
              <a:rPr lang="en-GB" dirty="0"/>
              <a:t>=L</a:t>
            </a:r>
            <a:r>
              <a:rPr lang="en-GB" baseline="-25000" dirty="0"/>
              <a:t>3</a:t>
            </a:r>
            <a:r>
              <a:rPr lang="en-GB" dirty="0"/>
              <a:t>= 140 and L</a:t>
            </a:r>
            <a:r>
              <a:rPr lang="en-GB" baseline="-25000" dirty="0"/>
              <a:t>5</a:t>
            </a:r>
            <a:r>
              <a:rPr lang="en-GB" dirty="0"/>
              <a:t> = 20.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7</a:t>
            </a:r>
          </a:p>
        </p:txBody>
      </p:sp>
      <p:pic>
        <p:nvPicPr>
          <p:cNvPr id="6" name="Picture 5" descr="C:\Users\glsri\AppData\Local\Temp\Rar$DIa5260.42771\IMG_20180811_143726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2" r="5751" b="48996"/>
          <a:stretch/>
        </p:blipFill>
        <p:spPr bwMode="auto">
          <a:xfrm>
            <a:off x="5830628" y="1143001"/>
            <a:ext cx="6341976" cy="42915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66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257670-43B7-4C72-9E6F-FCD1A85A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9AD0B4-8764-48E1-8136-1A388DFE3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8767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Mapping-1: Rotation of a frame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Mapping - 2: Multiple Rotations of a frame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Homogenous Transformation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Forward kinematics-1: 2 DOF Planar </a:t>
            </a:r>
            <a:r>
              <a:rPr lang="en-GB" dirty="0" smtClean="0"/>
              <a:t>manipulator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583417-25C8-458F-AABB-7663BC673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39" y="1110644"/>
            <a:ext cx="11196956" cy="395287"/>
          </a:xfrm>
        </p:spPr>
        <p:txBody>
          <a:bodyPr/>
          <a:lstStyle/>
          <a:p>
            <a:r>
              <a:rPr lang="en-IN" dirty="0" smtClean="0"/>
              <a:t>Exercises Day - 1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34480" y="1844280"/>
              <a:ext cx="548640" cy="157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40" y="1827720"/>
                <a:ext cx="570960" cy="16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GB" dirty="0" smtClean="0"/>
              <a:t>HOME WORK and Additional Exercises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10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Work – 4 </a:t>
            </a:r>
            <a:r>
              <a:rPr lang="en-IN" dirty="0" err="1" smtClean="0"/>
              <a:t>dof</a:t>
            </a:r>
            <a:r>
              <a:rPr lang="en-IN" dirty="0" smtClean="0"/>
              <a:t> SCARA Robot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Problem 8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" y="1981198"/>
            <a:ext cx="6322854" cy="3733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16" y="1600200"/>
            <a:ext cx="2967851" cy="43433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2516" y="1767588"/>
            <a:ext cx="20489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theta1 = 34.7473</a:t>
            </a:r>
          </a:p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theta2 = -60</a:t>
            </a:r>
          </a:p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theta4 = 0</a:t>
            </a:r>
          </a:p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L0 </a:t>
            </a: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= 450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L11 </a:t>
            </a: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= 400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L12 </a:t>
            </a: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50</a:t>
            </a:r>
          </a:p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L2 = 300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L4 </a:t>
            </a: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= 200</a:t>
            </a:r>
          </a:p>
          <a:p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</a:rPr>
              <a:t>d3 = 100</a:t>
            </a:r>
          </a:p>
        </p:txBody>
      </p:sp>
    </p:spTree>
    <p:extLst>
      <p:ext uri="{BB962C8B-B14F-4D97-AF65-F5344CB8AC3E}">
        <p14:creationId xmlns:p14="http://schemas.microsoft.com/office/powerpoint/2010/main" val="11446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Additional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39" y="1756356"/>
            <a:ext cx="4395153" cy="4758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00" y="1658510"/>
            <a:ext cx="4622899" cy="50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Take L1= 150 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L2 = 150 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d3 = 250 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L4 = 50 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L5 = 100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Theta1= 20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Theta2 = 35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Theta4 = 40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Theta5 = 30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Theta6 = 30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47258" y="1143001"/>
            <a:ext cx="850392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Rotation Matrix:</a:t>
                </a: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R(x,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cs typeface="Arial" pitchFamily="34" charset="0"/>
                      </a:rPr>
                      <m:t>α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R(y,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:r>
                  <a:rPr lang="el-GR" sz="2000" dirty="0" smtClean="0"/>
                  <a:t>β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blipFill rotWithShape="0">
                <a:blip r:embed="rId2"/>
                <a:stretch>
                  <a:fillRect l="-1644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𝑇𝑟𝑎𝑛𝑠𝑥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Homogeneous Transformation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No.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990861" cy="3809999"/>
          </a:xfrm>
        </p:spPr>
        <p:txBody>
          <a:bodyPr/>
          <a:lstStyle/>
          <a:p>
            <a:pPr algn="just"/>
            <a:r>
              <a:rPr lang="en-US" dirty="0">
                <a:latin typeface="Arial" pitchFamily="34" charset="0"/>
                <a:cs typeface="Arial" pitchFamily="34" charset="0"/>
              </a:rPr>
              <a:t>Frame {2} is rotated w.r.t frame {1} about x- axis by an angle of 60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 followed by a translation of [7 5 7]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T. </a:t>
            </a:r>
            <a:r>
              <a:rPr lang="en-US" dirty="0">
                <a:latin typeface="Arial" pitchFamily="34" charset="0"/>
                <a:cs typeface="Arial" pitchFamily="34" charset="0"/>
              </a:rPr>
              <a:t>Obtain the transformation matrix T. Also find the description of the point w.r.t [2 4 6]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9120" y="1110240"/>
              <a:ext cx="10272240" cy="562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160" y="1099800"/>
                <a:ext cx="10301760" cy="56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9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/>
              <a:t>transx</a:t>
            </a:r>
            <a:r>
              <a:rPr lang="en-IN" dirty="0"/>
              <a:t>(a)*</a:t>
            </a:r>
            <a:r>
              <a:rPr lang="en-IN" dirty="0" err="1"/>
              <a:t>transy</a:t>
            </a:r>
            <a:r>
              <a:rPr lang="en-IN" dirty="0"/>
              <a:t>(b)*</a:t>
            </a:r>
            <a:r>
              <a:rPr lang="en-IN" dirty="0" err="1"/>
              <a:t>transz</a:t>
            </a:r>
            <a:r>
              <a:rPr lang="en-IN" dirty="0"/>
              <a:t>(c)*</a:t>
            </a:r>
            <a:r>
              <a:rPr lang="en-IN" dirty="0" err="1"/>
              <a:t>rotx</a:t>
            </a:r>
            <a:r>
              <a:rPr lang="en-IN" dirty="0"/>
              <a:t>(60)*[2,4,6,1]’</a:t>
            </a:r>
            <a:endParaRPr lang="en-US" i="1" dirty="0">
              <a:latin typeface="Cambria Math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36520" y="1244160"/>
              <a:ext cx="2798640" cy="925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360" y="1227600"/>
                <a:ext cx="2826360" cy="9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77840" y="569160"/>
              <a:ext cx="10022760" cy="6003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40" y="553680"/>
                <a:ext cx="1004220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GB" dirty="0"/>
              <a:t>Forward kinematics-1: 2 DOF Planar manipulator</a:t>
            </a:r>
          </a:p>
        </p:txBody>
      </p:sp>
    </p:spTree>
    <p:extLst>
      <p:ext uri="{BB962C8B-B14F-4D97-AF65-F5344CB8AC3E}">
        <p14:creationId xmlns:p14="http://schemas.microsoft.com/office/powerpoint/2010/main" val="18421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No.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791201" y="1600201"/>
            <a:ext cx="5562600" cy="2728913"/>
          </a:xfrm>
        </p:spPr>
        <p:txBody>
          <a:bodyPr/>
          <a:lstStyle/>
          <a:p>
            <a:pPr marL="0" lvl="0" indent="0" algn="just">
              <a:buNone/>
            </a:pPr>
            <a:r>
              <a:rPr lang="en-GB" b="1" dirty="0"/>
              <a:t>	</a:t>
            </a:r>
            <a:r>
              <a:rPr lang="en-GB" dirty="0"/>
              <a:t>Obtain the position and orientation of the tool point P with respect to the base for the 2 DOF, RP planar manipulator shown in figure. Consider joint angle 120 degrees and link (L1) length 150 mm and extension 100mm.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srinu\Desktop\Cap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t="7466" r="12766" b="3645"/>
          <a:stretch/>
        </p:blipFill>
        <p:spPr bwMode="auto">
          <a:xfrm>
            <a:off x="323992" y="2294249"/>
            <a:ext cx="5230237" cy="40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57920" y="1164240"/>
              <a:ext cx="9716760" cy="565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160" y="1147680"/>
                <a:ext cx="9745560" cy="56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6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59414"/>
              </p:ext>
            </p:extLst>
          </p:nvPr>
        </p:nvGraphicFramePr>
        <p:xfrm>
          <a:off x="1600200" y="3200400"/>
          <a:ext cx="56952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92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92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92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92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4920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 txBox="1">
            <a:spLocks noGrp="1"/>
          </p:cNvSpPr>
          <p:nvPr>
            <p:ph type="body" sz="quarter" idx="13"/>
          </p:nvPr>
        </p:nvSpPr>
        <p:spPr>
          <a:xfrm>
            <a:off x="838200" y="1905000"/>
            <a:ext cx="1016000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Solution:</a:t>
            </a:r>
          </a:p>
          <a:p>
            <a:r>
              <a:rPr lang="en-IN" sz="2000" dirty="0" smtClean="0"/>
              <a:t>[</a:t>
            </a:r>
            <a:r>
              <a:rPr lang="en-IN" sz="2000" dirty="0" err="1" smtClean="0"/>
              <a:t>x’,y’,z</a:t>
            </a:r>
            <a:r>
              <a:rPr lang="en-IN" sz="2000" dirty="0" smtClean="0"/>
              <a:t>’] = </a:t>
            </a:r>
            <a:r>
              <a:rPr lang="en-IN" sz="2000" dirty="0" err="1" smtClean="0"/>
              <a:t>Rotz</a:t>
            </a:r>
            <a:r>
              <a:rPr lang="en-IN" sz="2000" dirty="0" smtClean="0"/>
              <a:t> (</a:t>
            </a:r>
            <a:r>
              <a:rPr lang="en-IN" sz="2000" b="1" dirty="0" smtClean="0">
                <a:latin typeface="Symbol" panose="05050102010706020507" pitchFamily="18" charset="2"/>
              </a:rPr>
              <a:t>q</a:t>
            </a:r>
            <a:r>
              <a:rPr lang="en-IN" sz="2000" dirty="0" smtClean="0"/>
              <a:t>1)*</a:t>
            </a:r>
            <a:r>
              <a:rPr lang="en-IN" sz="2000" dirty="0" err="1" smtClean="0"/>
              <a:t>Transx</a:t>
            </a:r>
            <a:r>
              <a:rPr lang="en-IN" sz="2000" dirty="0" smtClean="0"/>
              <a:t>(L1)*</a:t>
            </a:r>
            <a:r>
              <a:rPr lang="en-IN" sz="2000" dirty="0" err="1" smtClean="0"/>
              <a:t>Rotz</a:t>
            </a:r>
            <a:r>
              <a:rPr lang="en-IN" sz="2000" dirty="0"/>
              <a:t>(90)* </a:t>
            </a:r>
            <a:r>
              <a:rPr lang="en-IN" sz="2000" dirty="0" err="1" smtClean="0"/>
              <a:t>Rotx</a:t>
            </a:r>
            <a:r>
              <a:rPr lang="en-IN" sz="2000" dirty="0" smtClean="0"/>
              <a:t>(90</a:t>
            </a:r>
            <a:r>
              <a:rPr lang="en-IN" sz="2000" dirty="0"/>
              <a:t>)* </a:t>
            </a:r>
            <a:r>
              <a:rPr lang="en-IN" sz="2000" dirty="0" err="1"/>
              <a:t>Transz</a:t>
            </a:r>
            <a:r>
              <a:rPr lang="en-IN" sz="2000" dirty="0"/>
              <a:t>(d1</a:t>
            </a:r>
            <a:r>
              <a:rPr lang="en-IN" sz="2000" dirty="0" smtClean="0"/>
              <a:t>)* [0,0,0]’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70338" y="5181600"/>
                <a:ext cx="2514600" cy="870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38" y="5181600"/>
                <a:ext cx="2514600" cy="8706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547</Words>
  <Application>Microsoft Office PowerPoint</Application>
  <PresentationFormat>Widescreen</PresentationFormat>
  <Paragraphs>155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Black</vt:lpstr>
      <vt:lpstr>Arial Rounded MT Bold</vt:lpstr>
      <vt:lpstr>Calibri</vt:lpstr>
      <vt:lpstr>Calibri Light</vt:lpstr>
      <vt:lpstr>Cambria Math</vt:lpstr>
      <vt:lpstr>Helvetica</vt:lpstr>
      <vt:lpstr>Helvetica Light</vt:lpstr>
      <vt:lpstr>Symbol</vt:lpstr>
      <vt:lpstr>Times New Roman</vt:lpstr>
      <vt:lpstr>Wingdings</vt:lpstr>
      <vt:lpstr>Office Theme</vt:lpstr>
      <vt:lpstr>1_Office Theme</vt:lpstr>
      <vt:lpstr>Mechanisms and Robotics Laboratory Exercises - Day 2</vt:lpstr>
      <vt:lpstr>Contents</vt:lpstr>
      <vt:lpstr>Solution</vt:lpstr>
      <vt:lpstr>Homogeneous Transformation</vt:lpstr>
      <vt:lpstr>Problem No. 3</vt:lpstr>
      <vt:lpstr>Solution</vt:lpstr>
      <vt:lpstr>Forward kinematics-1: 2 DOF Planar manipulator</vt:lpstr>
      <vt:lpstr>Problem No. 4</vt:lpstr>
      <vt:lpstr>PowerPoint Presentation</vt:lpstr>
      <vt:lpstr>Forward kinematics-1: 3 dof Cylindrical manipulator</vt:lpstr>
      <vt:lpstr>Cylindrical arm</vt:lpstr>
      <vt:lpstr>Cylindrical arm</vt:lpstr>
      <vt:lpstr>PowerPoint Presentation</vt:lpstr>
      <vt:lpstr>Forward kinematics-1: 3 dof Articulated Manipulator</vt:lpstr>
      <vt:lpstr>3 dof Articulated manipulator</vt:lpstr>
      <vt:lpstr>PowerPoint Presentation</vt:lpstr>
      <vt:lpstr>PowerPoint Presentation</vt:lpstr>
      <vt:lpstr>Forward kinematics-1: 5 dof Articulated Manipulator</vt:lpstr>
      <vt:lpstr>5 dof Articulated manipulator</vt:lpstr>
      <vt:lpstr>HOME WORK and Additional Exercises</vt:lpstr>
      <vt:lpstr>Home Work – 4 dof SCARA Robot</vt:lpstr>
      <vt:lpstr>Additional Exercises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Projects | 2019 Kick-off Plan</dc:title>
  <dc:creator>Krish s</dc:creator>
  <cp:lastModifiedBy>HP</cp:lastModifiedBy>
  <cp:revision>186</cp:revision>
  <dcterms:created xsi:type="dcterms:W3CDTF">2018-12-24T06:17:11Z</dcterms:created>
  <dcterms:modified xsi:type="dcterms:W3CDTF">2021-02-07T09:03:01Z</dcterms:modified>
</cp:coreProperties>
</file>